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19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304" r:id="rId43"/>
    <p:sldId id="301" r:id="rId44"/>
    <p:sldId id="302" r:id="rId45"/>
    <p:sldId id="303" r:id="rId4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45"/>
    <p:penClr>
      <a:schemeClr val="accent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9" d="100"/>
          <a:sy n="89" d="100"/>
        </p:scale>
        <p:origin x="52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lgn="r">
              <a:lnSpc>
                <a:spcPct val="100000"/>
              </a:lnSpc>
            </a:pPr>
            <a:fld id="{CF88FF2C-CBAC-418F-B99C-6A1DA2A424E3}"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lvl1pPr>
              <a:defRPr>
                <a:solidFill>
                  <a:srgbClr val="FFFFFF"/>
                </a:solidFill>
              </a:defRPr>
            </a:lvl1p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lgn="ctr">
              <a:lnSpc>
                <a:spcPct val="100000"/>
              </a:lnSpc>
            </a:pPr>
            <a:fld id="{65F61E53-A5E2-4F1C-B71F-0B20D58D48AE}"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87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044553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362749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338400"/>
            <a:ext cx="10972440" cy="1252440"/>
          </a:xfrm>
          <a:prstGeom prst="rect">
            <a:avLst/>
          </a:prstGeom>
        </p:spPr>
        <p:txBody>
          <a:bodyPr lIns="0" tIns="0" rIns="0" bIns="0" anchor="ctr"/>
          <a:lstStyle/>
          <a:p>
            <a:endParaRPr lang="en-US" sz="1800" b="0" strike="noStrike" spc="-1">
              <a:solidFill>
                <a:srgbClr val="000000"/>
              </a:solidFill>
              <a:uFill>
                <a:solidFill>
                  <a:srgbClr val="FFFFFF"/>
                </a:solidFill>
              </a:uFill>
              <a:latin typeface="Candara"/>
            </a:endParaRPr>
          </a:p>
        </p:txBody>
      </p:sp>
      <p:sp>
        <p:nvSpPr>
          <p:cNvPr id="18" name="PlaceHolder 2"/>
          <p:cNvSpPr>
            <a:spLocks noGrp="1"/>
          </p:cNvSpPr>
          <p:nvPr>
            <p:ph type="subTitle"/>
          </p:nvPr>
        </p:nvSpPr>
        <p:spPr>
          <a:xfrm>
            <a:off x="902160" y="2541960"/>
            <a:ext cx="5095800" cy="91188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19143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609089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pPr algn="r">
              <a:lnSpc>
                <a:spcPct val="100000"/>
              </a:lnSpc>
            </a:pPr>
            <a:fld id="{CF88FF2C-CBAC-418F-B99C-6A1DA2A424E3}"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ctr">
              <a:lnSpc>
                <a:spcPct val="100000"/>
              </a:lnSpc>
            </a:pPr>
            <a:fld id="{65F61E53-A5E2-4F1C-B71F-0B20D58D48AE}"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052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18993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24153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algn="r">
              <a:lnSpc>
                <a:spcPct val="100000"/>
              </a:lnSpc>
            </a:pPr>
            <a:fld id="{CF88FF2C-CBAC-418F-B99C-6A1DA2A424E3}"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4" name="Footer Placeholder 3"/>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5" name="Slide Number Placeholder 4"/>
          <p:cNvSpPr>
            <a:spLocks noGrp="1"/>
          </p:cNvSpPr>
          <p:nvPr>
            <p:ph type="sldNum" sz="quarter" idx="12"/>
          </p:nvPr>
        </p:nvSpPr>
        <p:spPr/>
        <p:txBody>
          <a:bodyPr/>
          <a:lstStyle/>
          <a:p>
            <a:pPr algn="ctr">
              <a:lnSpc>
                <a:spcPct val="100000"/>
              </a:lnSpc>
            </a:pPr>
            <a:fld id="{65F61E53-A5E2-4F1C-B71F-0B20D58D48AE}"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24759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lnSpc>
                <a:spcPct val="100000"/>
              </a:lnSpc>
            </a:pPr>
            <a:fld id="{CF88FF2C-CBAC-418F-B99C-6A1DA2A424E3}"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3" name="Footer Placeholder 2"/>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4" name="Slide Number Placeholder 3"/>
          <p:cNvSpPr>
            <a:spLocks noGrp="1"/>
          </p:cNvSpPr>
          <p:nvPr>
            <p:ph type="sldNum" sz="quarter" idx="12"/>
          </p:nvPr>
        </p:nvSpPr>
        <p:spPr/>
        <p:txBody>
          <a:bodyPr/>
          <a:lstStyle/>
          <a:p>
            <a:pPr algn="ctr">
              <a:lnSpc>
                <a:spcPct val="100000"/>
              </a:lnSpc>
            </a:pPr>
            <a:fld id="{65F61E53-A5E2-4F1C-B71F-0B20D58D48AE}"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4452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131790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pPr algn="r">
              <a:lnSpc>
                <a:spcPct val="100000"/>
              </a:lnSpc>
            </a:pPr>
            <a:fld id="{CF88FF2C-CBAC-418F-B99C-6A1DA2A424E3}"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ctr">
              <a:lnSpc>
                <a:spcPct val="100000"/>
              </a:lnSpc>
            </a:pPr>
            <a:fld id="{65F61E53-A5E2-4F1C-B71F-0B20D58D48AE}"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022703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pPr algn="r">
              <a:lnSpc>
                <a:spcPct val="100000"/>
              </a:lnSpc>
            </a:pPr>
            <a:fld id="{3FFE7776-BA4B-4A1F-8A55-DE82DEA38AE7}" type="datetime">
              <a:rPr lang="fr-FR" sz="1000" b="0" strike="noStrike" spc="-1" smtClean="0">
                <a:solidFill>
                  <a:srgbClr val="073E87"/>
                </a:solidFill>
                <a:uFill>
                  <a:solidFill>
                    <a:srgbClr val="FFFFFF"/>
                  </a:solidFill>
                </a:uFill>
                <a:latin typeface="Candara"/>
              </a:rPr>
              <a:pPr algn="r">
                <a:lnSpc>
                  <a:spcPct val="100000"/>
                </a:lnSpc>
              </a:pPr>
              <a:t>06/09/2022</a:t>
            </a:fld>
            <a:endParaRPr lang="fr-FR"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pPr algn="ctr"/>
            <a:endParaRPr lang="fr-FR" sz="1400" b="0" strike="noStrike" spc="-1">
              <a:solidFill>
                <a:srgbClr val="000000"/>
              </a:solidFill>
              <a:uFill>
                <a:solidFill>
                  <a:srgbClr val="FFFFFF"/>
                </a:solidFill>
              </a:uFill>
              <a:latin typeface="Times New Roman"/>
            </a:endParaRPr>
          </a:p>
          <a:p>
            <a:pPr>
              <a:lnSpc>
                <a:spcPct val="100000"/>
              </a:lnSpc>
            </a:pPr>
            <a:r>
              <a:rPr lang="fr-FR" sz="1000" b="0" strike="noStrike" spc="-1">
                <a:solidFill>
                  <a:srgbClr val="073E87"/>
                </a:solidFill>
                <a:uFill>
                  <a:solidFill>
                    <a:srgbClr val="FFFFFF"/>
                  </a:solidFill>
                </a:uFill>
                <a:latin typeface="Candara"/>
              </a:rPr>
              <a:t>              </a:t>
            </a:r>
            <a:endParaRPr lang="fr-FR" sz="1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pPr algn="ctr">
              <a:lnSpc>
                <a:spcPct val="100000"/>
              </a:lnSpc>
            </a:pPr>
            <a:fld id="{BA2304B6-3974-4262-8F6A-AA615B4682BC}" type="slidenum">
              <a:rPr lang="fr-FR" sz="1000" b="0" strike="noStrike" spc="-1" smtClean="0">
                <a:solidFill>
                  <a:srgbClr val="073E87"/>
                </a:solidFill>
                <a:uFill>
                  <a:solidFill>
                    <a:srgbClr val="FFFFFF"/>
                  </a:solidFill>
                </a:uFill>
                <a:latin typeface="Candara"/>
              </a:rPr>
              <a:pPr algn="ctr">
                <a:lnSpc>
                  <a:spcPct val="100000"/>
                </a:lnSpc>
              </a:p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963107602"/>
      </p:ext>
    </p:extLst>
  </p:cSld>
  <p:clrMap bg1="lt1" tx1="dk1" bg2="lt2" tx2="dk2" accent1="accent1" accent2="accent2" accent3="accent3" accent4="accent4" accent5="accent5" accent6="accent6" hlink="hlink" folHlink="folHlink"/>
  <p:sldLayoutIdLst>
    <p:sldLayoutId id="2147484192" r:id="rId1"/>
    <p:sldLayoutId id="2147484193" r:id="rId2"/>
    <p:sldLayoutId id="2147484194" r:id="rId3"/>
    <p:sldLayoutId id="2147484195" r:id="rId4"/>
    <p:sldLayoutId id="2147484196" r:id="rId5"/>
    <p:sldLayoutId id="2147484197" r:id="rId6"/>
    <p:sldLayoutId id="2147484198" r:id="rId7"/>
    <p:sldLayoutId id="2147484199" r:id="rId8"/>
    <p:sldLayoutId id="2147484200" r:id="rId9"/>
    <p:sldLayoutId id="2147484201" r:id="rId10"/>
    <p:sldLayoutId id="2147484202" r:id="rId11"/>
    <p:sldLayoutId id="2147484203"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TextShape 1"/>
          <p:cNvSpPr txBox="1"/>
          <p:nvPr/>
        </p:nvSpPr>
        <p:spPr>
          <a:xfrm>
            <a:off x="1755656" y="3537361"/>
            <a:ext cx="7364880" cy="2268360"/>
          </a:xfrm>
          <a:prstGeom prst="rect">
            <a:avLst/>
          </a:prstGeom>
          <a:noFill/>
          <a:ln>
            <a:noFill/>
          </a:ln>
        </p:spPr>
        <p:txBody>
          <a:bodyPr anchor="b"/>
          <a:lstStyle/>
          <a:p>
            <a:pPr algn="ctr">
              <a:lnSpc>
                <a:spcPct val="100000"/>
              </a:lnSpc>
            </a:pPr>
            <a:r>
              <a:rPr lang="en-US" sz="4400" b="0" strike="noStrike" spc="-1" dirty="0" err="1">
                <a:solidFill>
                  <a:srgbClr val="052E65"/>
                </a:solidFill>
                <a:uFill>
                  <a:solidFill>
                    <a:srgbClr val="FFFFFF"/>
                  </a:solidFill>
                </a:uFill>
                <a:latin typeface="Candara"/>
              </a:rPr>
              <a:t>Projet</a:t>
            </a:r>
            <a:r>
              <a:rPr lang="en-US" sz="4400" b="0" strike="noStrike" spc="-1" dirty="0">
                <a:solidFill>
                  <a:srgbClr val="052E65"/>
                </a:solidFill>
                <a:uFill>
                  <a:solidFill>
                    <a:srgbClr val="FFFFFF"/>
                  </a:solidFill>
                </a:uFill>
                <a:latin typeface="Candara"/>
              </a:rPr>
              <a:t> </a:t>
            </a:r>
            <a:r>
              <a:rPr lang="en-US" sz="4400" b="0" strike="noStrike" spc="-1" dirty="0" err="1">
                <a:solidFill>
                  <a:srgbClr val="052E65"/>
                </a:solidFill>
                <a:uFill>
                  <a:solidFill>
                    <a:srgbClr val="FFFFFF"/>
                  </a:solidFill>
                </a:uFill>
                <a:latin typeface="Candara"/>
              </a:rPr>
              <a:t>Pédagogique</a:t>
            </a:r>
            <a:r>
              <a:rPr lang="en-US" sz="4400" b="0" strike="noStrike" spc="-1" dirty="0">
                <a:solidFill>
                  <a:srgbClr val="052E65"/>
                </a:solidFill>
                <a:uFill>
                  <a:solidFill>
                    <a:srgbClr val="FFFFFF"/>
                  </a:solidFill>
                </a:uFill>
                <a:latin typeface="Candara"/>
              </a:rPr>
              <a:t>
</a:t>
            </a:r>
            <a:r>
              <a:rPr lang="en-US" sz="5300" b="0" strike="noStrike" spc="-1" dirty="0" err="1">
                <a:solidFill>
                  <a:srgbClr val="052E65"/>
                </a:solidFill>
                <a:uFill>
                  <a:solidFill>
                    <a:srgbClr val="FFFFFF"/>
                  </a:solidFill>
                </a:uFill>
                <a:latin typeface="Candara"/>
              </a:rPr>
              <a:t>Alsh</a:t>
            </a:r>
            <a:r>
              <a:rPr lang="en-US" sz="5300" b="0" strike="noStrike" spc="-1" dirty="0">
                <a:solidFill>
                  <a:srgbClr val="052E65"/>
                </a:solidFill>
                <a:uFill>
                  <a:solidFill>
                    <a:srgbClr val="FFFFFF"/>
                  </a:solidFill>
                </a:uFill>
                <a:latin typeface="Candara"/>
              </a:rPr>
              <a:t> « La </a:t>
            </a:r>
            <a:r>
              <a:rPr lang="en-US" sz="5300" b="0" strike="noStrike" spc="-1" dirty="0" err="1">
                <a:solidFill>
                  <a:srgbClr val="052E65"/>
                </a:solidFill>
                <a:uFill>
                  <a:solidFill>
                    <a:srgbClr val="FFFFFF"/>
                  </a:solidFill>
                </a:uFill>
                <a:latin typeface="Candara"/>
              </a:rPr>
              <a:t>Planète</a:t>
            </a:r>
            <a:r>
              <a:rPr lang="en-US" sz="5300" b="0" strike="noStrike" spc="-1" dirty="0">
                <a:solidFill>
                  <a:srgbClr val="052E65"/>
                </a:solidFill>
                <a:uFill>
                  <a:solidFill>
                    <a:srgbClr val="FFFFFF"/>
                  </a:solidFill>
                </a:uFill>
                <a:latin typeface="Candara"/>
              </a:rPr>
              <a:t> </a:t>
            </a:r>
            <a:r>
              <a:rPr lang="en-US" sz="5300" b="0" strike="noStrike" spc="-1" dirty="0" err="1">
                <a:solidFill>
                  <a:srgbClr val="052E65"/>
                </a:solidFill>
                <a:uFill>
                  <a:solidFill>
                    <a:srgbClr val="FFFFFF"/>
                  </a:solidFill>
                </a:uFill>
                <a:latin typeface="Candara"/>
              </a:rPr>
              <a:t>Bleue</a:t>
            </a:r>
            <a:r>
              <a:rPr lang="en-US" sz="5300" b="0" strike="noStrike" spc="-1" dirty="0">
                <a:solidFill>
                  <a:srgbClr val="052E65"/>
                </a:solidFill>
                <a:uFill>
                  <a:solidFill>
                    <a:srgbClr val="FFFFFF"/>
                  </a:solidFill>
                </a:uFill>
                <a:latin typeface="Candara"/>
              </a:rPr>
              <a:t> »
2022-2023</a:t>
            </a:r>
            <a:endParaRPr lang="en-US" sz="1800" b="0" strike="noStrike" spc="-1" dirty="0">
              <a:solidFill>
                <a:srgbClr val="000000"/>
              </a:solidFill>
              <a:uFill>
                <a:solidFill>
                  <a:srgbClr val="FFFFFF"/>
                </a:solidFill>
              </a:uFill>
              <a:latin typeface="Candara"/>
            </a:endParaRPr>
          </a:p>
        </p:txBody>
      </p:sp>
      <p:sp>
        <p:nvSpPr>
          <p:cNvPr id="338" name="TextShape 2"/>
          <p:cNvSpPr txBox="1"/>
          <p:nvPr/>
        </p:nvSpPr>
        <p:spPr>
          <a:xfrm>
            <a:off x="3927600" y="1739520"/>
            <a:ext cx="5357160" cy="1159920"/>
          </a:xfrm>
          <a:prstGeom prst="rect">
            <a:avLst/>
          </a:prstGeom>
          <a:noFill/>
          <a:ln>
            <a:noFill/>
          </a:ln>
        </p:spPr>
        <p:txBody>
          <a:bodyPr/>
          <a:lstStyle/>
          <a:p>
            <a:pPr algn="ctr">
              <a:lnSpc>
                <a:spcPct val="100000"/>
              </a:lnSpc>
              <a:spcBef>
                <a:spcPts val="400"/>
              </a:spcBef>
            </a:pPr>
            <a:r>
              <a:rPr lang="fr-FR" sz="2000" b="1" strike="noStrike" spc="-1" dirty="0">
                <a:solidFill>
                  <a:srgbClr val="052E65"/>
                </a:solidFill>
                <a:uFill>
                  <a:solidFill>
                    <a:srgbClr val="FFFFFF"/>
                  </a:solidFill>
                </a:uFill>
                <a:latin typeface="Candara"/>
              </a:rPr>
              <a:t>Mairie de Toulon sur Allier </a:t>
            </a:r>
            <a:endParaRPr lang="fr-FR" sz="3200" b="0" strike="noStrike" spc="-1" dirty="0">
              <a:solidFill>
                <a:srgbClr val="000000"/>
              </a:solidFill>
              <a:uFill>
                <a:solidFill>
                  <a:srgbClr val="FFFFFF"/>
                </a:solidFill>
              </a:uFill>
              <a:latin typeface="Arial"/>
            </a:endParaRPr>
          </a:p>
          <a:p>
            <a:pPr algn="ctr">
              <a:lnSpc>
                <a:spcPct val="100000"/>
              </a:lnSpc>
              <a:spcBef>
                <a:spcPts val="400"/>
              </a:spcBef>
            </a:pPr>
            <a:r>
              <a:rPr lang="fr-FR" sz="2000" b="1" strike="noStrike" spc="-1" dirty="0">
                <a:solidFill>
                  <a:srgbClr val="052E65"/>
                </a:solidFill>
                <a:uFill>
                  <a:solidFill>
                    <a:srgbClr val="FFFFFF"/>
                  </a:solidFill>
                </a:uFill>
                <a:latin typeface="Candara"/>
              </a:rPr>
              <a:t>Service Enfance</a:t>
            </a:r>
            <a:endParaRPr lang="fr-FR" sz="3200" b="0" strike="noStrike" spc="-1" dirty="0">
              <a:solidFill>
                <a:srgbClr val="000000"/>
              </a:solidFill>
              <a:uFill>
                <a:solidFill>
                  <a:srgbClr val="FFFFFF"/>
                </a:solidFill>
              </a:uFill>
              <a:latin typeface="Arial"/>
            </a:endParaRPr>
          </a:p>
        </p:txBody>
      </p:sp>
      <p:sp>
        <p:nvSpPr>
          <p:cNvPr id="339" name="CustomShape 3"/>
          <p:cNvSpPr/>
          <p:nvPr/>
        </p:nvSpPr>
        <p:spPr>
          <a:xfrm>
            <a:off x="9269280" y="350640"/>
            <a:ext cx="2542320" cy="5883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52E65"/>
                </a:solidFill>
                <a:uFill>
                  <a:solidFill>
                    <a:srgbClr val="FFFFFF"/>
                  </a:solidFill>
                </a:uFill>
                <a:latin typeface="Candara"/>
              </a:rPr>
              <a:t>Le projet pédagogique est élaboré par l’équipe d’animation. Il met en œuvre les intentions éducatives du Projet Educatif de la commune. Il définit les conditions d’accueil des enfants. Il permet de donner un sens aux activités proposées. Il est conçu comme un contrat entre les différents partenaires.</a:t>
            </a:r>
            <a:endParaRPr lang="fr-FR" sz="1800" b="0" strike="noStrike" spc="-1">
              <a:solidFill>
                <a:srgbClr val="000000"/>
              </a:solidFill>
              <a:uFill>
                <a:solidFill>
                  <a:srgbClr val="FFFFFF"/>
                </a:solidFill>
              </a:uFill>
              <a:latin typeface="Arial"/>
            </a:endParaRPr>
          </a:p>
          <a:p>
            <a:pPr>
              <a:lnSpc>
                <a:spcPct val="100000"/>
              </a:lnSpc>
            </a:pPr>
            <a:r>
              <a:rPr lang="fr-FR" sz="2000" b="1" strike="noStrike" spc="-1">
                <a:solidFill>
                  <a:srgbClr val="052E65"/>
                </a:solidFill>
                <a:uFill>
                  <a:solidFill>
                    <a:srgbClr val="FFFFFF"/>
                  </a:solidFill>
                </a:uFill>
                <a:latin typeface="Candara"/>
              </a:rPr>
              <a:t>Du bilan au projet d’équipe…</a:t>
            </a:r>
            <a:endParaRPr lang="fr-FR" sz="1800" b="0" strike="noStrike" spc="-1">
              <a:solidFill>
                <a:srgbClr val="000000"/>
              </a:solidFill>
              <a:uFill>
                <a:solidFill>
                  <a:srgbClr val="FFFFFF"/>
                </a:solidFill>
              </a:uFill>
              <a:latin typeface="Arial"/>
            </a:endParaRPr>
          </a:p>
        </p:txBody>
      </p:sp>
      <p:pic>
        <p:nvPicPr>
          <p:cNvPr id="340" name="Image 4"/>
          <p:cNvPicPr/>
          <p:nvPr/>
        </p:nvPicPr>
        <p:blipFill>
          <a:blip r:embed="rId2" cstate="print"/>
          <a:stretch/>
        </p:blipFill>
        <p:spPr>
          <a:xfrm>
            <a:off x="1218840" y="436140"/>
            <a:ext cx="3376800" cy="1968840"/>
          </a:xfrm>
          <a:prstGeom prst="rect">
            <a:avLst/>
          </a:prstGeom>
          <a:ln>
            <a:noFill/>
          </a:ln>
        </p:spPr>
      </p:pic>
    </p:spTree>
  </p:cSld>
  <p:clrMapOvr>
    <a:masterClrMapping/>
  </p:clrMapOvr>
  <p:transition>
    <p:dissolv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338">
                                            <p:txEl>
                                              <p:pRg st="0" end="29"/>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338">
                                            <p:txEl>
                                              <p:pRg st="29" end="4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p:cTn id="16" dur="1" fill="hold">
                                          <p:stCondLst>
                                            <p:cond delay="0"/>
                                          </p:stCondLst>
                                        </p:cTn>
                                        <p:tgtEl>
                                          <p:spTgt spid="3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1" presetClass="entr" fill="hold" nodeType="clickEffect">
                                  <p:stCondLst>
                                    <p:cond delay="0"/>
                                  </p:stCondLst>
                                  <p:childTnLst>
                                    <p:set>
                                      <p:cBhvr>
                                        <p:cTn id="20" dur="1" fill="hold">
                                          <p:stCondLst>
                                            <p:cond delay="0"/>
                                          </p:stCondLst>
                                        </p:cTn>
                                        <p:tgtEl>
                                          <p:spTgt spid="339"/>
                                        </p:tgtEl>
                                        <p:attrNameLst>
                                          <p:attrName>style.visibility</p:attrName>
                                        </p:attrNameLst>
                                      </p:cBhvr>
                                      <p:to>
                                        <p:strVal val="visible"/>
                                      </p:to>
                                    </p:set>
                                    <p:anim calcmode="lin" valueType="num">
                                      <p:cBhvr additive="repl">
                                        <p:cTn id="21" dur="1000" fill="hold"/>
                                        <p:tgtEl>
                                          <p:spTgt spid="339"/>
                                        </p:tgtEl>
                                        <p:attrNameLst>
                                          <p:attrName/>
                                        </p:attrNameLst>
                                      </p:cBhvr>
                                      <p:tavLst>
                                        <p:tav tm="0">
                                          <p:val>
                                            <p:boolVal val="0"/>
                                          </p:val>
                                        </p:tav>
                                        <p:tav tm="100000">
                                          <p:val>
                                            <p:strVal val="#ppt_w"/>
                                          </p:val>
                                        </p:tav>
                                      </p:tavLst>
                                    </p:anim>
                                    <p:anim calcmode="lin" valueType="num">
                                      <p:cBhvr additive="repl">
                                        <p:cTn id="22" dur="1000" fill="hold"/>
                                        <p:tgtEl>
                                          <p:spTgt spid="339"/>
                                        </p:tgtEl>
                                        <p:attrNameLst>
                                          <p:attrName/>
                                        </p:attrNameLst>
                                      </p:cBhvr>
                                      <p:tavLst>
                                        <p:tav tm="0">
                                          <p:val>
                                            <p:boolVal val="0"/>
                                          </p:val>
                                        </p:tav>
                                        <p:tav tm="100000">
                                          <p:val>
                                            <p:strVal val="#ppt_h"/>
                                          </p:val>
                                        </p:tav>
                                      </p:tavLst>
                                    </p:anim>
                                    <p:anim calcmode="lin" valueType="num">
                                      <p:cBhvr additive="repl">
                                        <p:cTn id="23" dur="1000" fill="hold"/>
                                        <p:tgtEl>
                                          <p:spTgt spid="339"/>
                                        </p:tgtEl>
                                        <p:attrNameLst>
                                          <p:attrName/>
                                        </p:attrNameLst>
                                      </p:cBhvr>
                                      <p:tavLst>
                                        <p:tav tm="0">
                                          <p:val>
                                            <p:strVal val="90"/>
                                          </p:val>
                                        </p:tav>
                                        <p:tav tm="100000">
                                          <p:val>
                                            <p:strVal val="0"/>
                                          </p:val>
                                        </p:tav>
                                      </p:tavLst>
                                    </p:anim>
                                    <p:animEffect transition="in" filter="fade">
                                      <p:cBhvr additive="repl">
                                        <p:cTn id="24" dur="1000"/>
                                        <p:tgtEl>
                                          <p:spTgt spid="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TextShape 1"/>
          <p:cNvSpPr txBox="1"/>
          <p:nvPr/>
        </p:nvSpPr>
        <p:spPr>
          <a:xfrm>
            <a:off x="609480" y="2481692"/>
            <a:ext cx="11461680" cy="505368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L'animateur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représente</a:t>
            </a:r>
            <a:r>
              <a:rPr lang="en-US" b="0" strike="noStrike" spc="-1" dirty="0">
                <a:solidFill>
                  <a:srgbClr val="073E87"/>
                </a:solidFill>
                <a:uFill>
                  <a:solidFill>
                    <a:srgbClr val="FFFFFF"/>
                  </a:solidFill>
                </a:uFill>
                <a:latin typeface="Candara"/>
              </a:rPr>
              <a:t> la structure. Il </a:t>
            </a:r>
            <a:r>
              <a:rPr lang="en-US" b="0" strike="noStrike" spc="-1" dirty="0" err="1">
                <a:solidFill>
                  <a:srgbClr val="073E87"/>
                </a:solidFill>
                <a:uFill>
                  <a:solidFill>
                    <a:srgbClr val="FFFFFF"/>
                  </a:solidFill>
                </a:uFill>
                <a:latin typeface="Candara"/>
              </a:rPr>
              <a:t>défend</a:t>
            </a:r>
            <a:r>
              <a:rPr lang="en-US" b="0" strike="noStrike" spc="-1" dirty="0">
                <a:solidFill>
                  <a:srgbClr val="073E87"/>
                </a:solidFill>
                <a:uFill>
                  <a:solidFill>
                    <a:srgbClr val="FFFFFF"/>
                  </a:solidFill>
                </a:uFill>
                <a:latin typeface="Candara"/>
              </a:rPr>
              <a:t> et met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pratique</a:t>
            </a:r>
            <a:r>
              <a:rPr lang="en-US" b="0" strike="noStrike" spc="-1" dirty="0">
                <a:solidFill>
                  <a:srgbClr val="073E87"/>
                </a:solidFill>
                <a:uFill>
                  <a:solidFill>
                    <a:srgbClr val="FFFFFF"/>
                  </a:solidFill>
                </a:uFill>
                <a:latin typeface="Candara"/>
              </a:rPr>
              <a:t> les </a:t>
            </a:r>
            <a:r>
              <a:rPr lang="en-US" b="0" strike="noStrike" spc="-1" dirty="0" err="1">
                <a:solidFill>
                  <a:srgbClr val="073E87"/>
                </a:solidFill>
                <a:uFill>
                  <a:solidFill>
                    <a:srgbClr val="FFFFFF"/>
                  </a:solidFill>
                </a:uFill>
                <a:latin typeface="Candara"/>
              </a:rPr>
              <a:t>objectifs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éducatifs</a:t>
            </a:r>
            <a:r>
              <a:rPr lang="en-US" b="0" strike="noStrike" spc="-1" dirty="0">
                <a:solidFill>
                  <a:srgbClr val="073E87"/>
                </a:solidFill>
                <a:uFill>
                  <a:solidFill>
                    <a:srgbClr val="FFFFFF"/>
                  </a:solidFill>
                </a:uFill>
                <a:latin typeface="Candara"/>
              </a:rPr>
              <a:t> et </a:t>
            </a:r>
            <a:r>
              <a:rPr lang="en-US" b="0" strike="noStrike" spc="-1" dirty="0" err="1">
                <a:solidFill>
                  <a:srgbClr val="073E87"/>
                </a:solidFill>
                <a:uFill>
                  <a:solidFill>
                    <a:srgbClr val="FFFFFF"/>
                  </a:solidFill>
                </a:uFill>
                <a:latin typeface="Candara"/>
              </a:rPr>
              <a:t>pédagogiques</a:t>
            </a:r>
            <a:r>
              <a:rPr lang="en-US" b="0" strike="noStrike" spc="-1" dirty="0">
                <a:solidFill>
                  <a:srgbClr val="073E87"/>
                </a:solidFill>
                <a:uFill>
                  <a:solidFill>
                    <a:srgbClr val="FFFFFF"/>
                  </a:solidFill>
                </a:uFill>
                <a:latin typeface="Candara"/>
              </a:rPr>
              <a:t> de la commune.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L’animateur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devra</a:t>
            </a:r>
            <a:r>
              <a:rPr lang="en-US" b="0" strike="noStrike" spc="-1" dirty="0">
                <a:solidFill>
                  <a:srgbClr val="073E87"/>
                </a:solidFill>
                <a:uFill>
                  <a:solidFill>
                    <a:srgbClr val="FFFFFF"/>
                  </a:solidFill>
                </a:uFill>
                <a:latin typeface="Candara"/>
              </a:rPr>
              <a:t> accepter « le </a:t>
            </a:r>
            <a:r>
              <a:rPr lang="en-US" b="0" strike="noStrike" spc="-1" dirty="0" err="1">
                <a:solidFill>
                  <a:srgbClr val="073E87"/>
                </a:solidFill>
                <a:uFill>
                  <a:solidFill>
                    <a:srgbClr val="FFFFFF"/>
                  </a:solidFill>
                </a:uFill>
                <a:latin typeface="Candara"/>
              </a:rPr>
              <a:t>règlement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intérieur</a:t>
            </a:r>
            <a:r>
              <a:rPr lang="en-US" b="0" strike="noStrike" spc="-1" dirty="0">
                <a:solidFill>
                  <a:srgbClr val="073E87"/>
                </a:solidFill>
                <a:uFill>
                  <a:solidFill>
                    <a:srgbClr val="FFFFFF"/>
                  </a:solidFill>
                </a:uFill>
                <a:latin typeface="Candara"/>
              </a:rPr>
              <a:t> </a:t>
            </a:r>
            <a:r>
              <a:rPr lang="en-US" spc="-1" dirty="0">
                <a:solidFill>
                  <a:srgbClr val="073E87"/>
                </a:solidFill>
                <a:uFill>
                  <a:solidFill>
                    <a:srgbClr val="FFFFFF"/>
                  </a:solidFill>
                </a:uFill>
                <a:latin typeface="Candara"/>
              </a:rPr>
              <a:t>de la commune </a:t>
            </a:r>
            <a:r>
              <a:rPr lang="en-US" b="0" strike="noStrike" spc="-1" dirty="0">
                <a:solidFill>
                  <a:srgbClr val="073E87"/>
                </a:solidFill>
                <a:uFill>
                  <a:solidFill>
                    <a:srgbClr val="FFFFFF"/>
                  </a:solidFill>
                </a:uFill>
                <a:latin typeface="Candara"/>
              </a:rPr>
              <a:t>», qui </a:t>
            </a:r>
            <a:r>
              <a:rPr lang="en-US" b="0" strike="noStrike" spc="-1" dirty="0" err="1">
                <a:solidFill>
                  <a:srgbClr val="073E87"/>
                </a:solidFill>
                <a:uFill>
                  <a:solidFill>
                    <a:srgbClr val="FFFFFF"/>
                  </a:solidFill>
                </a:uFill>
                <a:latin typeface="Candara"/>
              </a:rPr>
              <a:t>présente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ses</a:t>
            </a:r>
            <a:r>
              <a:rPr lang="en-US" b="0" strike="noStrike" spc="-1" dirty="0">
                <a:solidFill>
                  <a:srgbClr val="073E87"/>
                </a:solidFill>
                <a:uFill>
                  <a:solidFill>
                    <a:srgbClr val="FFFFFF"/>
                  </a:solidFill>
                </a:uFill>
                <a:latin typeface="Candara"/>
              </a:rPr>
              <a:t> droits et devoirs.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L'animateur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travaille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L’équipe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d’animation</a:t>
            </a:r>
            <a:r>
              <a:rPr lang="en-US" b="0" strike="noStrike" spc="-1" dirty="0">
                <a:solidFill>
                  <a:srgbClr val="073E87"/>
                </a:solidFill>
                <a:uFill>
                  <a:solidFill>
                    <a:srgbClr val="FFFFFF"/>
                  </a:solidFill>
                </a:uFill>
                <a:latin typeface="Candara"/>
              </a:rPr>
              <a:t> se </a:t>
            </a:r>
            <a:r>
              <a:rPr lang="en-US" b="0" strike="noStrike" spc="-1" dirty="0" err="1">
                <a:solidFill>
                  <a:srgbClr val="073E87"/>
                </a:solidFill>
                <a:uFill>
                  <a:solidFill>
                    <a:srgbClr val="FFFFFF"/>
                  </a:solidFill>
                </a:uFill>
                <a:latin typeface="Candara"/>
              </a:rPr>
              <a:t>doit</a:t>
            </a:r>
            <a:r>
              <a:rPr lang="en-US" b="0" strike="noStrike" spc="-1" dirty="0">
                <a:solidFill>
                  <a:srgbClr val="073E87"/>
                </a:solidFill>
                <a:uFill>
                  <a:solidFill>
                    <a:srgbClr val="FFFFFF"/>
                  </a:solidFill>
                </a:uFill>
                <a:latin typeface="Candara"/>
              </a:rPr>
              <a:t> d’être </a:t>
            </a:r>
            <a:r>
              <a:rPr lang="en-US" b="0" strike="noStrike" spc="-1" dirty="0" err="1">
                <a:solidFill>
                  <a:srgbClr val="073E87"/>
                </a:solidFill>
                <a:uFill>
                  <a:solidFill>
                    <a:srgbClr val="FFFFFF"/>
                  </a:solidFill>
                </a:uFill>
                <a:latin typeface="Candara"/>
              </a:rPr>
              <a:t>solidaire</a:t>
            </a:r>
            <a:r>
              <a:rPr lang="en-US" b="0" strike="noStrike" spc="-1" dirty="0">
                <a:solidFill>
                  <a:srgbClr val="073E87"/>
                </a:solidFill>
                <a:uFill>
                  <a:solidFill>
                    <a:srgbClr val="FFFFFF"/>
                  </a:solidFill>
                </a:uFill>
                <a:latin typeface="Candara"/>
              </a:rPr>
              <a:t>, y </a:t>
            </a:r>
            <a:r>
              <a:rPr lang="en-US" b="0" strike="noStrike" spc="-1" dirty="0" err="1">
                <a:solidFill>
                  <a:srgbClr val="073E87"/>
                </a:solidFill>
                <a:uFill>
                  <a:solidFill>
                    <a:srgbClr val="FFFFFF"/>
                  </a:solidFill>
                </a:uFill>
                <a:latin typeface="Candara"/>
              </a:rPr>
              <a:t>compris</a:t>
            </a:r>
            <a:r>
              <a:rPr lang="en-US" b="0" strike="noStrike" spc="-1" dirty="0">
                <a:solidFill>
                  <a:srgbClr val="073E87"/>
                </a:solidFill>
                <a:uFill>
                  <a:solidFill>
                    <a:srgbClr val="FFFFFF"/>
                  </a:solidFill>
                </a:uFill>
                <a:latin typeface="Candara"/>
              </a:rPr>
              <a:t> avec </a:t>
            </a:r>
            <a:r>
              <a:rPr lang="en-US" b="0" strike="noStrike" spc="-1" dirty="0" err="1">
                <a:solidFill>
                  <a:srgbClr val="073E87"/>
                </a:solidFill>
                <a:uFill>
                  <a:solidFill>
                    <a:srgbClr val="FFFFFF"/>
                  </a:solidFill>
                </a:uFill>
                <a:latin typeface="Candara"/>
              </a:rPr>
              <a:t>l’équipe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enseignante</a:t>
            </a:r>
            <a:r>
              <a:rPr lang="en-US"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Le </a:t>
            </a:r>
            <a:r>
              <a:rPr lang="en-US" b="0" strike="noStrike" spc="-1" dirty="0" err="1">
                <a:solidFill>
                  <a:srgbClr val="073E87"/>
                </a:solidFill>
                <a:uFill>
                  <a:solidFill>
                    <a:srgbClr val="FFFFFF"/>
                  </a:solidFill>
                </a:uFill>
                <a:latin typeface="Candara"/>
              </a:rPr>
              <a:t>projet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éducatif</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établi</a:t>
            </a:r>
            <a:r>
              <a:rPr lang="en-US" b="0" strike="noStrike" spc="-1" dirty="0">
                <a:solidFill>
                  <a:srgbClr val="073E87"/>
                </a:solidFill>
                <a:uFill>
                  <a:solidFill>
                    <a:srgbClr val="FFFFFF"/>
                  </a:solidFill>
                </a:uFill>
                <a:latin typeface="Candara"/>
              </a:rPr>
              <a:t> par la </a:t>
            </a:r>
            <a:r>
              <a:rPr lang="en-US" b="0" strike="noStrike" spc="-1" dirty="0" err="1">
                <a:solidFill>
                  <a:srgbClr val="073E87"/>
                </a:solidFill>
                <a:uFill>
                  <a:solidFill>
                    <a:srgbClr val="FFFFFF"/>
                  </a:solidFill>
                </a:uFill>
                <a:latin typeface="Candara"/>
              </a:rPr>
              <a:t>municipalité</a:t>
            </a:r>
            <a:r>
              <a:rPr lang="en-US" b="0" strike="noStrike" spc="-1" dirty="0">
                <a:solidFill>
                  <a:srgbClr val="073E87"/>
                </a:solidFill>
                <a:uFill>
                  <a:solidFill>
                    <a:srgbClr val="FFFFFF"/>
                  </a:solidFill>
                </a:uFill>
                <a:latin typeface="Candara"/>
              </a:rPr>
              <a:t> et le </a:t>
            </a:r>
            <a:r>
              <a:rPr lang="en-US" b="0" strike="noStrike" spc="-1" dirty="0" err="1">
                <a:solidFill>
                  <a:srgbClr val="073E87"/>
                </a:solidFill>
                <a:uFill>
                  <a:solidFill>
                    <a:srgbClr val="FFFFFF"/>
                  </a:solidFill>
                </a:uFill>
                <a:latin typeface="Candara"/>
              </a:rPr>
              <a:t>projet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pédagogique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mis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œuvre</a:t>
            </a:r>
            <a:r>
              <a:rPr lang="en-US" b="0" strike="noStrike" spc="-1" dirty="0">
                <a:solidFill>
                  <a:srgbClr val="073E87"/>
                </a:solidFill>
                <a:uFill>
                  <a:solidFill>
                    <a:srgbClr val="FFFFFF"/>
                  </a:solidFill>
                </a:uFill>
                <a:latin typeface="Candara"/>
              </a:rPr>
              <a:t> par les </a:t>
            </a:r>
            <a:r>
              <a:rPr lang="en-US" b="0" strike="noStrike" spc="-1" dirty="0" err="1">
                <a:solidFill>
                  <a:srgbClr val="073E87"/>
                </a:solidFill>
                <a:uFill>
                  <a:solidFill>
                    <a:srgbClr val="FFFFFF"/>
                  </a:solidFill>
                </a:uFill>
                <a:latin typeface="Candara"/>
              </a:rPr>
              <a:t>animateurs</a:t>
            </a:r>
            <a:r>
              <a:rPr lang="en-US" b="0" strike="noStrike" spc="-1" dirty="0">
                <a:solidFill>
                  <a:srgbClr val="073E87"/>
                </a:solidFill>
                <a:uFill>
                  <a:solidFill>
                    <a:srgbClr val="FFFFFF"/>
                  </a:solidFill>
                </a:uFill>
                <a:latin typeface="Candara"/>
              </a:rPr>
              <a:t> et le </a:t>
            </a:r>
            <a:r>
              <a:rPr lang="en-US" b="0" strike="noStrike" spc="-1" dirty="0" err="1">
                <a:solidFill>
                  <a:srgbClr val="073E87"/>
                </a:solidFill>
                <a:uFill>
                  <a:solidFill>
                    <a:srgbClr val="FFFFFF"/>
                  </a:solidFill>
                </a:uFill>
                <a:latin typeface="Candara"/>
              </a:rPr>
              <a:t>directeur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doivent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être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respectés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cas</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problème</a:t>
            </a:r>
            <a:r>
              <a:rPr lang="en-US" b="0" strike="noStrike" spc="-1" dirty="0">
                <a:solidFill>
                  <a:srgbClr val="073E87"/>
                </a:solidFill>
                <a:uFill>
                  <a:solidFill>
                    <a:srgbClr val="FFFFFF"/>
                  </a:solidFill>
                </a:uFill>
                <a:latin typeface="Candara"/>
              </a:rPr>
              <a:t> au sein de </a:t>
            </a:r>
            <a:r>
              <a:rPr lang="en-US" b="0" strike="noStrike" spc="-1" dirty="0" err="1">
                <a:solidFill>
                  <a:srgbClr val="073E87"/>
                </a:solidFill>
                <a:uFill>
                  <a:solidFill>
                    <a:srgbClr val="FFFFFF"/>
                  </a:solidFill>
                </a:uFill>
                <a:latin typeface="Candara"/>
              </a:rPr>
              <a:t>l'équipe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d'animation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l’animateur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est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tenu</a:t>
            </a:r>
            <a:r>
              <a:rPr lang="en-US" b="0" strike="noStrike" spc="-1" dirty="0">
                <a:solidFill>
                  <a:srgbClr val="073E87"/>
                </a:solidFill>
                <a:uFill>
                  <a:solidFill>
                    <a:srgbClr val="FFFFFF"/>
                  </a:solidFill>
                </a:uFill>
                <a:latin typeface="Candara"/>
              </a:rPr>
              <a:t> au devoir de </a:t>
            </a:r>
            <a:r>
              <a:rPr lang="en-US" b="0" strike="noStrike" spc="-1" dirty="0" err="1">
                <a:solidFill>
                  <a:srgbClr val="073E87"/>
                </a:solidFill>
                <a:uFill>
                  <a:solidFill>
                    <a:srgbClr val="FFFFFF"/>
                  </a:solidFill>
                </a:uFill>
                <a:latin typeface="Candara"/>
              </a:rPr>
              <a:t>réserve</a:t>
            </a:r>
            <a:r>
              <a:rPr lang="en-US" b="0" strike="noStrike" spc="-1" dirty="0">
                <a:solidFill>
                  <a:srgbClr val="073E87"/>
                </a:solidFill>
                <a:uFill>
                  <a:solidFill>
                    <a:srgbClr val="FFFFFF"/>
                  </a:solidFill>
                </a:uFill>
                <a:latin typeface="Candara"/>
              </a:rPr>
              <a:t> et,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aucun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cas</a:t>
            </a:r>
            <a:r>
              <a:rPr lang="en-US" b="0" strike="noStrike" spc="-1" dirty="0">
                <a:solidFill>
                  <a:srgbClr val="073E87"/>
                </a:solidFill>
                <a:uFill>
                  <a:solidFill>
                    <a:srgbClr val="FFFFFF"/>
                  </a:solidFill>
                </a:uFill>
                <a:latin typeface="Candara"/>
              </a:rPr>
              <a:t>, ne </a:t>
            </a:r>
            <a:r>
              <a:rPr lang="en-US" b="0" strike="noStrike" spc="-1" dirty="0" err="1">
                <a:solidFill>
                  <a:srgbClr val="073E87"/>
                </a:solidFill>
                <a:uFill>
                  <a:solidFill>
                    <a:srgbClr val="FFFFFF"/>
                  </a:solidFill>
                </a:uFill>
                <a:latin typeface="Candara"/>
              </a:rPr>
              <a:t>doit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mêler</a:t>
            </a:r>
            <a:r>
              <a:rPr lang="en-US" b="0" strike="noStrike" spc="-1" dirty="0">
                <a:solidFill>
                  <a:srgbClr val="073E87"/>
                </a:solidFill>
                <a:uFill>
                  <a:solidFill>
                    <a:srgbClr val="FFFFFF"/>
                  </a:solidFill>
                </a:uFill>
                <a:latin typeface="Candara"/>
              </a:rPr>
              <a:t> les </a:t>
            </a:r>
            <a:r>
              <a:rPr lang="en-US" b="0" strike="noStrike" spc="-1" dirty="0" err="1">
                <a:solidFill>
                  <a:srgbClr val="073E87"/>
                </a:solidFill>
                <a:uFill>
                  <a:solidFill>
                    <a:srgbClr val="FFFFFF"/>
                  </a:solidFill>
                </a:uFill>
                <a:latin typeface="Candara"/>
              </a:rPr>
              <a:t>enfants</a:t>
            </a:r>
            <a:r>
              <a:rPr lang="en-US" b="0" strike="noStrike" spc="-1" dirty="0">
                <a:solidFill>
                  <a:srgbClr val="073E87"/>
                </a:solidFill>
                <a:uFill>
                  <a:solidFill>
                    <a:srgbClr val="FFFFFF"/>
                  </a:solidFill>
                </a:uFill>
                <a:latin typeface="Candara"/>
              </a:rPr>
              <a:t> à </a:t>
            </a:r>
            <a:r>
              <a:rPr lang="en-US" b="0" strike="noStrike" spc="-1" dirty="0" err="1">
                <a:solidFill>
                  <a:srgbClr val="073E87"/>
                </a:solidFill>
                <a:uFill>
                  <a:solidFill>
                    <a:srgbClr val="FFFFFF"/>
                  </a:solidFill>
                </a:uFill>
                <a:latin typeface="Candara"/>
              </a:rPr>
              <a:t>ses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différents</a:t>
            </a:r>
            <a:r>
              <a:rPr lang="en-US" b="0" strike="noStrike" spc="-1" dirty="0">
                <a:solidFill>
                  <a:srgbClr val="073E87"/>
                </a:solidFill>
                <a:uFill>
                  <a:solidFill>
                    <a:srgbClr val="FFFFFF"/>
                  </a:solidFill>
                </a:uFill>
                <a:latin typeface="Candara"/>
              </a:rPr>
              <a:t>. Tout fait grave </a:t>
            </a:r>
            <a:r>
              <a:rPr lang="en-US" b="0" strike="noStrike" spc="-1" dirty="0" err="1">
                <a:solidFill>
                  <a:srgbClr val="073E87"/>
                </a:solidFill>
                <a:uFill>
                  <a:solidFill>
                    <a:srgbClr val="FFFFFF"/>
                  </a:solidFill>
                </a:uFill>
                <a:latin typeface="Candara"/>
              </a:rPr>
              <a:t>porté</a:t>
            </a:r>
            <a:r>
              <a:rPr lang="en-US" b="0" strike="noStrike" spc="-1" dirty="0">
                <a:solidFill>
                  <a:srgbClr val="073E87"/>
                </a:solidFill>
                <a:uFill>
                  <a:solidFill>
                    <a:srgbClr val="FFFFFF"/>
                  </a:solidFill>
                </a:uFill>
                <a:latin typeface="Candara"/>
              </a:rPr>
              <a:t> à </a:t>
            </a:r>
            <a:r>
              <a:rPr lang="en-US" b="0" strike="noStrike" spc="-1" dirty="0" err="1">
                <a:solidFill>
                  <a:srgbClr val="073E87"/>
                </a:solidFill>
                <a:uFill>
                  <a:solidFill>
                    <a:srgbClr val="FFFFFF"/>
                  </a:solidFill>
                </a:uFill>
                <a:latin typeface="Candara"/>
              </a:rPr>
              <a:t>sa</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connaissance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doit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être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transmis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obligatoirement</a:t>
            </a:r>
            <a:r>
              <a:rPr lang="en-US" b="0" strike="noStrike" spc="-1" dirty="0">
                <a:solidFill>
                  <a:srgbClr val="073E87"/>
                </a:solidFill>
                <a:uFill>
                  <a:solidFill>
                    <a:srgbClr val="FFFFFF"/>
                  </a:solidFill>
                </a:uFill>
                <a:latin typeface="Candara"/>
              </a:rPr>
              <a:t> à la direction. </a:t>
            </a:r>
          </a:p>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Des </a:t>
            </a:r>
            <a:r>
              <a:rPr lang="en-US" b="0" strike="noStrike" spc="-1" dirty="0" err="1">
                <a:solidFill>
                  <a:srgbClr val="073E87"/>
                </a:solidFill>
                <a:uFill>
                  <a:solidFill>
                    <a:srgbClr val="FFFFFF"/>
                  </a:solidFill>
                </a:uFill>
                <a:latin typeface="Candara"/>
              </a:rPr>
              <a:t>réunions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ont</a:t>
            </a:r>
            <a:r>
              <a:rPr lang="en-US" b="0" strike="noStrike" spc="-1" dirty="0">
                <a:solidFill>
                  <a:srgbClr val="073E87"/>
                </a:solidFill>
                <a:uFill>
                  <a:solidFill>
                    <a:srgbClr val="FFFFFF"/>
                  </a:solidFill>
                </a:uFill>
                <a:latin typeface="Candara"/>
              </a:rPr>
              <a:t> lieu </a:t>
            </a:r>
            <a:r>
              <a:rPr lang="en-US" b="0" strike="noStrike" spc="-1" dirty="0" err="1">
                <a:solidFill>
                  <a:srgbClr val="073E87"/>
                </a:solidFill>
                <a:uFill>
                  <a:solidFill>
                    <a:srgbClr val="FFFFFF"/>
                  </a:solidFill>
                </a:uFill>
                <a:latin typeface="Candara"/>
              </a:rPr>
              <a:t>régulièrement</a:t>
            </a:r>
            <a:r>
              <a:rPr lang="en-US" b="0" strike="noStrike" spc="-1" dirty="0">
                <a:solidFill>
                  <a:srgbClr val="073E87"/>
                </a:solidFill>
                <a:uFill>
                  <a:solidFill>
                    <a:srgbClr val="FFFFFF"/>
                  </a:solidFill>
                </a:uFill>
                <a:latin typeface="Candara"/>
              </a:rPr>
              <a:t> pour </a:t>
            </a:r>
            <a:r>
              <a:rPr lang="en-US" b="0" strike="noStrike" spc="-1" dirty="0" err="1">
                <a:solidFill>
                  <a:srgbClr val="073E87"/>
                </a:solidFill>
                <a:uFill>
                  <a:solidFill>
                    <a:srgbClr val="FFFFFF"/>
                  </a:solidFill>
                </a:uFill>
                <a:latin typeface="Candara"/>
              </a:rPr>
              <a:t>préparer</a:t>
            </a:r>
            <a:r>
              <a:rPr lang="en-US" b="0" strike="noStrike" spc="-1" dirty="0">
                <a:solidFill>
                  <a:srgbClr val="073E87"/>
                </a:solidFill>
                <a:uFill>
                  <a:solidFill>
                    <a:srgbClr val="FFFFFF"/>
                  </a:solidFill>
                </a:uFill>
                <a:latin typeface="Candara"/>
              </a:rPr>
              <a:t> les animations, et pour </a:t>
            </a:r>
            <a:r>
              <a:rPr lang="en-US" b="0" strike="noStrike" spc="-1" dirty="0" err="1">
                <a:solidFill>
                  <a:srgbClr val="073E87"/>
                </a:solidFill>
                <a:uFill>
                  <a:solidFill>
                    <a:srgbClr val="FFFFFF"/>
                  </a:solidFill>
                </a:uFill>
                <a:latin typeface="Candara"/>
              </a:rPr>
              <a:t>juger</a:t>
            </a:r>
            <a:r>
              <a:rPr lang="en-US" b="0" strike="noStrike" spc="-1" dirty="0">
                <a:solidFill>
                  <a:srgbClr val="073E87"/>
                </a:solidFill>
                <a:uFill>
                  <a:solidFill>
                    <a:srgbClr val="FFFFFF"/>
                  </a:solidFill>
                </a:uFill>
                <a:latin typeface="Candara"/>
              </a:rPr>
              <a:t> du bon </a:t>
            </a:r>
            <a:r>
              <a:rPr lang="en-US" b="0" strike="noStrike" spc="-1" dirty="0" err="1">
                <a:solidFill>
                  <a:srgbClr val="073E87"/>
                </a:solidFill>
                <a:uFill>
                  <a:solidFill>
                    <a:srgbClr val="FFFFFF"/>
                  </a:solidFill>
                </a:uFill>
                <a:latin typeface="Candara"/>
              </a:rPr>
              <a:t>déroulement</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l’accueil</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loisirs</a:t>
            </a:r>
            <a:r>
              <a:rPr lang="en-US" b="0" strike="noStrike" spc="-1" dirty="0">
                <a:solidFill>
                  <a:srgbClr val="073E87"/>
                </a:solidFill>
                <a:uFill>
                  <a:solidFill>
                    <a:srgbClr val="FFFFFF"/>
                  </a:solidFill>
                </a:uFill>
                <a:latin typeface="Candara"/>
              </a:rPr>
              <a:t> et </a:t>
            </a:r>
            <a:r>
              <a:rPr lang="en-US" b="0" strike="noStrike" spc="-1" dirty="0" err="1">
                <a:solidFill>
                  <a:srgbClr val="073E87"/>
                </a:solidFill>
                <a:uFill>
                  <a:solidFill>
                    <a:srgbClr val="FFFFFF"/>
                  </a:solidFill>
                </a:uFill>
                <a:latin typeface="Candara"/>
              </a:rPr>
              <a:t>périscolaire</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Ces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réunions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auront</a:t>
            </a:r>
            <a:r>
              <a:rPr lang="en-US" b="0" strike="noStrike" spc="-1" dirty="0">
                <a:solidFill>
                  <a:srgbClr val="073E87"/>
                </a:solidFill>
                <a:uFill>
                  <a:solidFill>
                    <a:srgbClr val="FFFFFF"/>
                  </a:solidFill>
                </a:uFill>
                <a:latin typeface="Candara"/>
              </a:rPr>
              <a:t> lieu le </a:t>
            </a:r>
            <a:r>
              <a:rPr lang="en-US" b="0" strike="noStrike" spc="-1" dirty="0" err="1">
                <a:solidFill>
                  <a:srgbClr val="073E87"/>
                </a:solidFill>
                <a:uFill>
                  <a:solidFill>
                    <a:srgbClr val="FFFFFF"/>
                  </a:solidFill>
                </a:uFill>
                <a:latin typeface="Candara"/>
              </a:rPr>
              <a:t>jeudi</a:t>
            </a:r>
            <a:r>
              <a:rPr lang="en-US" b="0" strike="noStrike" spc="-1" dirty="0">
                <a:solidFill>
                  <a:srgbClr val="073E87"/>
                </a:solidFill>
                <a:uFill>
                  <a:solidFill>
                    <a:srgbClr val="FFFFFF"/>
                  </a:solidFill>
                </a:uFill>
                <a:latin typeface="Candara"/>
              </a:rPr>
              <a:t> de 14h à 15h </a:t>
            </a:r>
            <a:r>
              <a:rPr lang="en-US" b="0" strike="noStrike" spc="-1" dirty="0" err="1">
                <a:solidFill>
                  <a:srgbClr val="073E87"/>
                </a:solidFill>
                <a:uFill>
                  <a:solidFill>
                    <a:srgbClr val="FFFFFF"/>
                  </a:solidFill>
                </a:uFill>
                <a:latin typeface="Candara"/>
              </a:rPr>
              <a:t>toutes</a:t>
            </a:r>
            <a:r>
              <a:rPr lang="en-US" b="0" strike="noStrike" spc="-1" dirty="0">
                <a:solidFill>
                  <a:srgbClr val="073E87"/>
                </a:solidFill>
                <a:uFill>
                  <a:solidFill>
                    <a:srgbClr val="FFFFFF"/>
                  </a:solidFill>
                </a:uFill>
                <a:latin typeface="Candara"/>
              </a:rPr>
              <a:t> les </a:t>
            </a:r>
            <a:r>
              <a:rPr lang="en-US" b="0" strike="noStrike" spc="-1" dirty="0" err="1">
                <a:solidFill>
                  <a:srgbClr val="073E87"/>
                </a:solidFill>
                <a:uFill>
                  <a:solidFill>
                    <a:srgbClr val="FFFFFF"/>
                  </a:solidFill>
                </a:uFill>
                <a:latin typeface="Candara"/>
              </a:rPr>
              <a:t>semaines</a:t>
            </a:r>
            <a:r>
              <a:rPr lang="en-US" b="0" strike="noStrike" spc="-1" dirty="0">
                <a:solidFill>
                  <a:srgbClr val="073E87"/>
                </a:solidFill>
                <a:uFill>
                  <a:solidFill>
                    <a:srgbClr val="FFFFFF"/>
                  </a:solidFill>
                </a:uFill>
                <a:latin typeface="Candara"/>
              </a:rPr>
              <a:t>. Un </a:t>
            </a:r>
            <a:r>
              <a:rPr lang="en-US" b="0" strike="noStrike" spc="-1" dirty="0" err="1">
                <a:solidFill>
                  <a:srgbClr val="073E87"/>
                </a:solidFill>
                <a:uFill>
                  <a:solidFill>
                    <a:srgbClr val="FFFFFF"/>
                  </a:solidFill>
                </a:uFill>
                <a:latin typeface="Candara"/>
              </a:rPr>
              <a:t>ordre</a:t>
            </a:r>
            <a:r>
              <a:rPr lang="en-US" b="0" strike="noStrike" spc="-1" dirty="0">
                <a:solidFill>
                  <a:srgbClr val="073E87"/>
                </a:solidFill>
                <a:uFill>
                  <a:solidFill>
                    <a:srgbClr val="FFFFFF"/>
                  </a:solidFill>
                </a:uFill>
                <a:latin typeface="Candara"/>
              </a:rPr>
              <a:t> du jour sera </a:t>
            </a:r>
            <a:r>
              <a:rPr lang="en-US" b="0" strike="noStrike" spc="-1" dirty="0" err="1">
                <a:solidFill>
                  <a:srgbClr val="073E87"/>
                </a:solidFill>
                <a:uFill>
                  <a:solidFill>
                    <a:srgbClr val="FFFFFF"/>
                  </a:solidFill>
                </a:uFill>
                <a:latin typeface="Candara"/>
              </a:rPr>
              <a:t>établi</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amont</a:t>
            </a:r>
            <a:r>
              <a:rPr lang="en-US"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Deux</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entretiens</a:t>
            </a:r>
            <a:r>
              <a:rPr lang="en-US" b="0" strike="noStrike" spc="-1" dirty="0">
                <a:solidFill>
                  <a:srgbClr val="073E87"/>
                </a:solidFill>
                <a:uFill>
                  <a:solidFill>
                    <a:srgbClr val="FFFFFF"/>
                  </a:solidFill>
                </a:uFill>
                <a:latin typeface="Candara"/>
              </a:rPr>
              <a:t> par an </a:t>
            </a:r>
            <a:r>
              <a:rPr lang="en-US" b="0" strike="noStrike" spc="-1" dirty="0" err="1">
                <a:solidFill>
                  <a:srgbClr val="073E87"/>
                </a:solidFill>
                <a:uFill>
                  <a:solidFill>
                    <a:srgbClr val="FFFFFF"/>
                  </a:solidFill>
                </a:uFill>
                <a:latin typeface="Candara"/>
              </a:rPr>
              <a:t>seront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mis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place avec le </a:t>
            </a:r>
            <a:r>
              <a:rPr lang="en-US" b="0" strike="noStrike" spc="-1" dirty="0" err="1">
                <a:solidFill>
                  <a:srgbClr val="073E87"/>
                </a:solidFill>
                <a:uFill>
                  <a:solidFill>
                    <a:srgbClr val="FFFFFF"/>
                  </a:solidFill>
                </a:uFill>
                <a:latin typeface="Candara"/>
              </a:rPr>
              <a:t>directeur</a:t>
            </a:r>
            <a:r>
              <a:rPr lang="en-US" b="0" strike="noStrike" spc="-1" dirty="0">
                <a:solidFill>
                  <a:srgbClr val="073E87"/>
                </a:solidFill>
                <a:uFill>
                  <a:solidFill>
                    <a:srgbClr val="FFFFFF"/>
                  </a:solidFill>
                </a:uFill>
                <a:latin typeface="Candara"/>
              </a:rPr>
              <a:t> et son </a:t>
            </a:r>
            <a:r>
              <a:rPr lang="en-US" b="0" strike="noStrike" spc="-1" dirty="0" err="1">
                <a:solidFill>
                  <a:srgbClr val="073E87"/>
                </a:solidFill>
                <a:uFill>
                  <a:solidFill>
                    <a:srgbClr val="FFFFFF"/>
                  </a:solidFill>
                </a:uFill>
                <a:latin typeface="Candara"/>
              </a:rPr>
              <a:t>adjoint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afin</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mettre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a:t>
            </a:r>
            <a:r>
              <a:rPr lang="en-US" b="0" strike="noStrike" spc="-1" dirty="0">
                <a:solidFill>
                  <a:srgbClr val="073E87"/>
                </a:solidFill>
                <a:uFill>
                  <a:solidFill>
                    <a:srgbClr val="FFFFFF"/>
                  </a:solidFill>
                </a:uFill>
                <a:latin typeface="Candara"/>
              </a:rPr>
              <a:t> place des </a:t>
            </a:r>
            <a:r>
              <a:rPr lang="en-US" b="0" strike="noStrike" spc="-1" dirty="0" err="1">
                <a:solidFill>
                  <a:srgbClr val="073E87"/>
                </a:solidFill>
                <a:uFill>
                  <a:solidFill>
                    <a:srgbClr val="FFFFFF"/>
                  </a:solidFill>
                </a:uFill>
                <a:latin typeface="Candara"/>
              </a:rPr>
              <a:t>objectifs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professionnels</a:t>
            </a:r>
            <a:r>
              <a:rPr lang="en-US" b="0" strike="noStrike" spc="-1" dirty="0">
                <a:solidFill>
                  <a:srgbClr val="073E87"/>
                </a:solidFill>
                <a:uFill>
                  <a:solidFill>
                    <a:srgbClr val="FFFFFF"/>
                  </a:solidFill>
                </a:uFill>
                <a:latin typeface="Candara"/>
              </a:rPr>
              <a:t> et de les </a:t>
            </a:r>
            <a:r>
              <a:rPr lang="en-US" b="0" strike="noStrike" spc="-1" dirty="0" err="1">
                <a:solidFill>
                  <a:srgbClr val="073E87"/>
                </a:solidFill>
                <a:uFill>
                  <a:solidFill>
                    <a:srgbClr val="FFFFFF"/>
                  </a:solidFill>
                </a:uFill>
                <a:latin typeface="Candara"/>
              </a:rPr>
              <a:t>évaluer</a:t>
            </a:r>
            <a:r>
              <a:rPr lang="en-US" b="0" strike="noStrike" spc="-1" dirty="0">
                <a:solidFill>
                  <a:srgbClr val="073E87"/>
                </a:solidFill>
                <a:uFill>
                  <a:solidFill>
                    <a:srgbClr val="FFFFFF"/>
                  </a:solidFill>
                </a:uFill>
                <a:latin typeface="Candara"/>
              </a:rPr>
              <a:t>. Des </a:t>
            </a:r>
            <a:r>
              <a:rPr lang="en-US" b="0" strike="noStrike" spc="-1" dirty="0" err="1">
                <a:solidFill>
                  <a:srgbClr val="073E87"/>
                </a:solidFill>
                <a:uFill>
                  <a:solidFill>
                    <a:srgbClr val="FFFFFF"/>
                  </a:solidFill>
                </a:uFill>
                <a:latin typeface="Candara"/>
              </a:rPr>
              <a:t>entretiens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intermédiaires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ou</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recadrage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pourront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avoir</a:t>
            </a:r>
            <a:r>
              <a:rPr lang="en-US" b="0" strike="noStrike" spc="-1" dirty="0">
                <a:solidFill>
                  <a:srgbClr val="073E87"/>
                </a:solidFill>
                <a:uFill>
                  <a:solidFill>
                    <a:srgbClr val="FFFFFF"/>
                  </a:solidFill>
                </a:uFill>
                <a:latin typeface="Candara"/>
              </a:rPr>
              <a:t> lieu </a:t>
            </a:r>
            <a:r>
              <a:rPr lang="en-US" b="0" strike="noStrike" spc="-1" dirty="0" err="1">
                <a:solidFill>
                  <a:srgbClr val="073E87"/>
                </a:solidFill>
                <a:uFill>
                  <a:solidFill>
                    <a:srgbClr val="FFFFFF"/>
                  </a:solidFill>
                </a:uFill>
                <a:latin typeface="Candara"/>
              </a:rPr>
              <a:t>si</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nécessaire</a:t>
            </a:r>
            <a:r>
              <a:rPr lang="en-US" b="0" strike="noStrike" spc="-1" dirty="0">
                <a:solidFill>
                  <a:srgbClr val="073E87"/>
                </a:solidFill>
                <a:uFill>
                  <a:solidFill>
                    <a:srgbClr val="FFFFFF"/>
                  </a:solidFill>
                </a:uFill>
                <a:latin typeface="Candara"/>
              </a:rPr>
              <a:t>.</a:t>
            </a:r>
          </a:p>
        </p:txBody>
      </p:sp>
      <p:sp>
        <p:nvSpPr>
          <p:cNvPr id="370" name="TextShape 2"/>
          <p:cNvSpPr txBox="1"/>
          <p:nvPr/>
        </p:nvSpPr>
        <p:spPr>
          <a:xfrm>
            <a:off x="-961136" y="280747"/>
            <a:ext cx="10972440" cy="1252440"/>
          </a:xfrm>
          <a:prstGeom prst="rect">
            <a:avLst/>
          </a:prstGeom>
          <a:noFill/>
          <a:ln>
            <a:noFill/>
          </a:ln>
        </p:spPr>
        <p:txBody>
          <a:bodyPr anchor="ctr"/>
          <a:lstStyle/>
          <a:p>
            <a:pPr algn="ctr">
              <a:lnSpc>
                <a:spcPct val="100000"/>
              </a:lnSpc>
            </a:pPr>
            <a:r>
              <a:rPr lang="en-US" sz="4400" b="1" strike="noStrike" spc="-1" dirty="0">
                <a:solidFill>
                  <a:srgbClr val="052E65"/>
                </a:solidFill>
                <a:uFill>
                  <a:solidFill>
                    <a:srgbClr val="FFFFFF"/>
                  </a:solidFill>
                </a:uFill>
                <a:latin typeface="Candara"/>
              </a:rPr>
              <a:t>Relation dans </a:t>
            </a:r>
            <a:r>
              <a:rPr lang="en-US" sz="4400" b="1" strike="noStrike" spc="-1" dirty="0" err="1">
                <a:solidFill>
                  <a:srgbClr val="052E65"/>
                </a:solidFill>
                <a:uFill>
                  <a:solidFill>
                    <a:srgbClr val="FFFFFF"/>
                  </a:solidFill>
                </a:uFill>
                <a:latin typeface="Candara"/>
              </a:rPr>
              <a:t>l’équipe</a:t>
            </a:r>
            <a:endParaRPr lang="en-US" sz="1800" b="0" strike="noStrike" spc="-1" dirty="0">
              <a:solidFill>
                <a:srgbClr val="000000"/>
              </a:solidFill>
              <a:uFill>
                <a:solidFill>
                  <a:srgbClr val="FFFFFF"/>
                </a:solidFill>
              </a:uFill>
              <a:latin typeface="Candara"/>
            </a:endParaRPr>
          </a:p>
        </p:txBody>
      </p:sp>
      <p:sp>
        <p:nvSpPr>
          <p:cNvPr id="2" name="Explosion : 14 points 1">
            <a:extLst>
              <a:ext uri="{FF2B5EF4-FFF2-40B4-BE49-F238E27FC236}">
                <a16:creationId xmlns:a16="http://schemas.microsoft.com/office/drawing/2014/main" id="{B32756AA-30AB-4AE5-A496-78C4E0B9F660}"/>
              </a:ext>
            </a:extLst>
          </p:cNvPr>
          <p:cNvSpPr/>
          <p:nvPr/>
        </p:nvSpPr>
        <p:spPr>
          <a:xfrm>
            <a:off x="6981712" y="376519"/>
            <a:ext cx="5089447" cy="1839558"/>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Reprise des attentes…</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70"/>
                                        </p:tgtEl>
                                        <p:attrNameLst>
                                          <p:attrName>style.visibility</p:attrName>
                                        </p:attrNameLst>
                                      </p:cBhvr>
                                      <p:to>
                                        <p:strVal val="visible"/>
                                      </p:to>
                                    </p:set>
                                    <p:animEffect transition="in" filter="fade">
                                      <p:cBhvr additive="repl">
                                        <p:cTn id="7" dur="500"/>
                                        <p:tgtEl>
                                          <p:spTgt spid="37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369">
                                            <p:txEl>
                                              <p:pRg st="0" end="121"/>
                                            </p:txEl>
                                          </p:spTgt>
                                        </p:tgtEl>
                                        <p:attrNameLst>
                                          <p:attrName>style.visibility</p:attrName>
                                        </p:attrNameLst>
                                      </p:cBhvr>
                                      <p:to>
                                        <p:strVal val="visible"/>
                                      </p:to>
                                    </p:set>
                                    <p:anim calcmode="lin" valueType="num">
                                      <p:cBhvr additive="repl">
                                        <p:cTn id="12" dur="1000" fill="hold"/>
                                        <p:tgtEl>
                                          <p:spTgt spid="369">
                                            <p:txEl>
                                              <p:pRg st="0" end="121"/>
                                            </p:txEl>
                                          </p:spTgt>
                                        </p:tgtEl>
                                        <p:attrNameLst>
                                          <p:attrName/>
                                        </p:attrNameLst>
                                      </p:cBhvr>
                                      <p:tavLst>
                                        <p:tav tm="0">
                                          <p:val>
                                            <p:boolVal val="0"/>
                                          </p:val>
                                        </p:tav>
                                        <p:tav tm="100000">
                                          <p:val>
                                            <p:strVal val="#ppt_w"/>
                                          </p:val>
                                        </p:tav>
                                      </p:tavLst>
                                    </p:anim>
                                    <p:anim calcmode="lin" valueType="num">
                                      <p:cBhvr additive="repl">
                                        <p:cTn id="13" dur="1000" fill="hold"/>
                                        <p:tgtEl>
                                          <p:spTgt spid="369">
                                            <p:txEl>
                                              <p:pRg st="0" end="121"/>
                                            </p:txEl>
                                          </p:spTgt>
                                        </p:tgtEl>
                                        <p:attrNameLst>
                                          <p:attrName/>
                                        </p:attrNameLst>
                                      </p:cBhvr>
                                      <p:tavLst>
                                        <p:tav tm="0">
                                          <p:val>
                                            <p:boolVal val="0"/>
                                          </p:val>
                                        </p:tav>
                                        <p:tav tm="100000">
                                          <p:val>
                                            <p:strVal val="#ppt_h"/>
                                          </p:val>
                                        </p:tav>
                                      </p:tavLst>
                                    </p:anim>
                                    <p:anim calcmode="lin" valueType="num">
                                      <p:cBhvr additive="repl">
                                        <p:cTn id="14" dur="1000" fill="hold"/>
                                        <p:tgtEl>
                                          <p:spTgt spid="369">
                                            <p:txEl>
                                              <p:pRg st="0" end="121"/>
                                            </p:txEl>
                                          </p:spTgt>
                                        </p:tgtEl>
                                        <p:attrNameLst>
                                          <p:attrName/>
                                        </p:attrNameLst>
                                      </p:cBhvr>
                                      <p:tavLst>
                                        <p:tav tm="0">
                                          <p:val>
                                            <p:strVal val="90"/>
                                          </p:val>
                                        </p:tav>
                                        <p:tav tm="100000">
                                          <p:val>
                                            <p:strVal val="0"/>
                                          </p:val>
                                        </p:tav>
                                      </p:tavLst>
                                    </p:anim>
                                    <p:animEffect transition="in" filter="fade">
                                      <p:cBhvr additive="repl">
                                        <p:cTn id="15" dur="1000"/>
                                        <p:tgtEl>
                                          <p:spTgt spid="369">
                                            <p:txEl>
                                              <p:pRg st="0" end="12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369">
                                            <p:txEl>
                                              <p:pRg st="122" end="157"/>
                                            </p:txEl>
                                          </p:spTgt>
                                        </p:tgtEl>
                                        <p:attrNameLst>
                                          <p:attrName>style.visibility</p:attrName>
                                        </p:attrNameLst>
                                      </p:cBhvr>
                                      <p:to>
                                        <p:strVal val="visible"/>
                                      </p:to>
                                    </p:set>
                                    <p:anim calcmode="lin" valueType="num">
                                      <p:cBhvr additive="repl">
                                        <p:cTn id="20" dur="1000" fill="hold"/>
                                        <p:tgtEl>
                                          <p:spTgt spid="369">
                                            <p:txEl>
                                              <p:pRg st="122" end="157"/>
                                            </p:txEl>
                                          </p:spTgt>
                                        </p:tgtEl>
                                        <p:attrNameLst>
                                          <p:attrName/>
                                        </p:attrNameLst>
                                      </p:cBhvr>
                                      <p:tavLst>
                                        <p:tav tm="0">
                                          <p:val>
                                            <p:boolVal val="0"/>
                                          </p:val>
                                        </p:tav>
                                        <p:tav tm="100000">
                                          <p:val>
                                            <p:strVal val="#ppt_w"/>
                                          </p:val>
                                        </p:tav>
                                      </p:tavLst>
                                    </p:anim>
                                    <p:anim calcmode="lin" valueType="num">
                                      <p:cBhvr additive="repl">
                                        <p:cTn id="21" dur="1000" fill="hold"/>
                                        <p:tgtEl>
                                          <p:spTgt spid="369">
                                            <p:txEl>
                                              <p:pRg st="122" end="157"/>
                                            </p:txEl>
                                          </p:spTgt>
                                        </p:tgtEl>
                                        <p:attrNameLst>
                                          <p:attrName/>
                                        </p:attrNameLst>
                                      </p:cBhvr>
                                      <p:tavLst>
                                        <p:tav tm="0">
                                          <p:val>
                                            <p:boolVal val="0"/>
                                          </p:val>
                                        </p:tav>
                                        <p:tav tm="100000">
                                          <p:val>
                                            <p:strVal val="#ppt_h"/>
                                          </p:val>
                                        </p:tav>
                                      </p:tavLst>
                                    </p:anim>
                                    <p:anim calcmode="lin" valueType="num">
                                      <p:cBhvr additive="repl">
                                        <p:cTn id="22" dur="1000" fill="hold"/>
                                        <p:tgtEl>
                                          <p:spTgt spid="369">
                                            <p:txEl>
                                              <p:pRg st="122" end="157"/>
                                            </p:txEl>
                                          </p:spTgt>
                                        </p:tgtEl>
                                        <p:attrNameLst>
                                          <p:attrName/>
                                        </p:attrNameLst>
                                      </p:cBhvr>
                                      <p:tavLst>
                                        <p:tav tm="0">
                                          <p:val>
                                            <p:strVal val="90"/>
                                          </p:val>
                                        </p:tav>
                                        <p:tav tm="100000">
                                          <p:val>
                                            <p:strVal val="0"/>
                                          </p:val>
                                        </p:tav>
                                      </p:tavLst>
                                    </p:anim>
                                    <p:animEffect transition="in" filter="fade">
                                      <p:cBhvr additive="repl">
                                        <p:cTn id="23" dur="1000"/>
                                        <p:tgtEl>
                                          <p:spTgt spid="369">
                                            <p:txEl>
                                              <p:pRg st="122" end="15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369">
                                            <p:txEl>
                                              <p:pRg st="158" end="211"/>
                                            </p:txEl>
                                          </p:spTgt>
                                        </p:tgtEl>
                                        <p:attrNameLst>
                                          <p:attrName>style.visibility</p:attrName>
                                        </p:attrNameLst>
                                      </p:cBhvr>
                                      <p:to>
                                        <p:strVal val="visible"/>
                                      </p:to>
                                    </p:set>
                                    <p:anim calcmode="lin" valueType="num">
                                      <p:cBhvr additive="repl">
                                        <p:cTn id="28" dur="1000" fill="hold"/>
                                        <p:tgtEl>
                                          <p:spTgt spid="369">
                                            <p:txEl>
                                              <p:pRg st="158" end="211"/>
                                            </p:txEl>
                                          </p:spTgt>
                                        </p:tgtEl>
                                        <p:attrNameLst>
                                          <p:attrName/>
                                        </p:attrNameLst>
                                      </p:cBhvr>
                                      <p:tavLst>
                                        <p:tav tm="0">
                                          <p:val>
                                            <p:boolVal val="0"/>
                                          </p:val>
                                        </p:tav>
                                        <p:tav tm="100000">
                                          <p:val>
                                            <p:strVal val="#ppt_w"/>
                                          </p:val>
                                        </p:tav>
                                      </p:tavLst>
                                    </p:anim>
                                    <p:anim calcmode="lin" valueType="num">
                                      <p:cBhvr additive="repl">
                                        <p:cTn id="29" dur="1000" fill="hold"/>
                                        <p:tgtEl>
                                          <p:spTgt spid="369">
                                            <p:txEl>
                                              <p:pRg st="158" end="211"/>
                                            </p:txEl>
                                          </p:spTgt>
                                        </p:tgtEl>
                                        <p:attrNameLst>
                                          <p:attrName/>
                                        </p:attrNameLst>
                                      </p:cBhvr>
                                      <p:tavLst>
                                        <p:tav tm="0">
                                          <p:val>
                                            <p:boolVal val="0"/>
                                          </p:val>
                                        </p:tav>
                                        <p:tav tm="100000">
                                          <p:val>
                                            <p:strVal val="#ppt_h"/>
                                          </p:val>
                                        </p:tav>
                                      </p:tavLst>
                                    </p:anim>
                                    <p:anim calcmode="lin" valueType="num">
                                      <p:cBhvr additive="repl">
                                        <p:cTn id="30" dur="1000" fill="hold"/>
                                        <p:tgtEl>
                                          <p:spTgt spid="369">
                                            <p:txEl>
                                              <p:pRg st="158" end="211"/>
                                            </p:txEl>
                                          </p:spTgt>
                                        </p:tgtEl>
                                        <p:attrNameLst>
                                          <p:attrName/>
                                        </p:attrNameLst>
                                      </p:cBhvr>
                                      <p:tavLst>
                                        <p:tav tm="0">
                                          <p:val>
                                            <p:strVal val="90"/>
                                          </p:val>
                                        </p:tav>
                                        <p:tav tm="100000">
                                          <p:val>
                                            <p:strVal val="0"/>
                                          </p:val>
                                        </p:tav>
                                      </p:tavLst>
                                    </p:anim>
                                    <p:animEffect transition="in" filter="fade">
                                      <p:cBhvr additive="repl">
                                        <p:cTn id="31" dur="1000"/>
                                        <p:tgtEl>
                                          <p:spTgt spid="369">
                                            <p:txEl>
                                              <p:pRg st="158" end="2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369">
                                            <p:txEl>
                                              <p:pRg st="212" end="539"/>
                                            </p:txEl>
                                          </p:spTgt>
                                        </p:tgtEl>
                                        <p:attrNameLst>
                                          <p:attrName>style.visibility</p:attrName>
                                        </p:attrNameLst>
                                      </p:cBhvr>
                                      <p:to>
                                        <p:strVal val="visible"/>
                                      </p:to>
                                    </p:set>
                                    <p:anim calcmode="lin" valueType="num">
                                      <p:cBhvr additive="repl">
                                        <p:cTn id="36" dur="1000" fill="hold"/>
                                        <p:tgtEl>
                                          <p:spTgt spid="369">
                                            <p:txEl>
                                              <p:pRg st="212" end="539"/>
                                            </p:txEl>
                                          </p:spTgt>
                                        </p:tgtEl>
                                        <p:attrNameLst>
                                          <p:attrName/>
                                        </p:attrNameLst>
                                      </p:cBhvr>
                                      <p:tavLst>
                                        <p:tav tm="0">
                                          <p:val>
                                            <p:boolVal val="0"/>
                                          </p:val>
                                        </p:tav>
                                        <p:tav tm="100000">
                                          <p:val>
                                            <p:strVal val="#ppt_w"/>
                                          </p:val>
                                        </p:tav>
                                      </p:tavLst>
                                    </p:anim>
                                    <p:anim calcmode="lin" valueType="num">
                                      <p:cBhvr additive="repl">
                                        <p:cTn id="37" dur="1000" fill="hold"/>
                                        <p:tgtEl>
                                          <p:spTgt spid="369">
                                            <p:txEl>
                                              <p:pRg st="212" end="539"/>
                                            </p:txEl>
                                          </p:spTgt>
                                        </p:tgtEl>
                                        <p:attrNameLst>
                                          <p:attrName/>
                                        </p:attrNameLst>
                                      </p:cBhvr>
                                      <p:tavLst>
                                        <p:tav tm="0">
                                          <p:val>
                                            <p:boolVal val="0"/>
                                          </p:val>
                                        </p:tav>
                                        <p:tav tm="100000">
                                          <p:val>
                                            <p:strVal val="#ppt_h"/>
                                          </p:val>
                                        </p:tav>
                                      </p:tavLst>
                                    </p:anim>
                                    <p:anim calcmode="lin" valueType="num">
                                      <p:cBhvr additive="repl">
                                        <p:cTn id="38" dur="1000" fill="hold"/>
                                        <p:tgtEl>
                                          <p:spTgt spid="369">
                                            <p:txEl>
                                              <p:pRg st="212" end="539"/>
                                            </p:txEl>
                                          </p:spTgt>
                                        </p:tgtEl>
                                        <p:attrNameLst>
                                          <p:attrName/>
                                        </p:attrNameLst>
                                      </p:cBhvr>
                                      <p:tavLst>
                                        <p:tav tm="0">
                                          <p:val>
                                            <p:strVal val="90"/>
                                          </p:val>
                                        </p:tav>
                                        <p:tav tm="100000">
                                          <p:val>
                                            <p:strVal val="0"/>
                                          </p:val>
                                        </p:tav>
                                      </p:tavLst>
                                    </p:anim>
                                    <p:animEffect transition="in" filter="fade">
                                      <p:cBhvr additive="repl">
                                        <p:cTn id="39" dur="1000"/>
                                        <p:tgtEl>
                                          <p:spTgt spid="369">
                                            <p:txEl>
                                              <p:pRg st="212" end="53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369">
                                            <p:txEl>
                                              <p:pRg st="540" end="626"/>
                                            </p:txEl>
                                          </p:spTgt>
                                        </p:tgtEl>
                                        <p:attrNameLst>
                                          <p:attrName>style.visibility</p:attrName>
                                        </p:attrNameLst>
                                      </p:cBhvr>
                                      <p:to>
                                        <p:strVal val="visible"/>
                                      </p:to>
                                    </p:set>
                                    <p:anim calcmode="lin" valueType="num">
                                      <p:cBhvr additive="repl">
                                        <p:cTn id="44" dur="1000" fill="hold"/>
                                        <p:tgtEl>
                                          <p:spTgt spid="369">
                                            <p:txEl>
                                              <p:pRg st="540" end="626"/>
                                            </p:txEl>
                                          </p:spTgt>
                                        </p:tgtEl>
                                        <p:attrNameLst>
                                          <p:attrName/>
                                        </p:attrNameLst>
                                      </p:cBhvr>
                                      <p:tavLst>
                                        <p:tav tm="0">
                                          <p:val>
                                            <p:boolVal val="0"/>
                                          </p:val>
                                        </p:tav>
                                        <p:tav tm="100000">
                                          <p:val>
                                            <p:strVal val="#ppt_w"/>
                                          </p:val>
                                        </p:tav>
                                      </p:tavLst>
                                    </p:anim>
                                    <p:anim calcmode="lin" valueType="num">
                                      <p:cBhvr additive="repl">
                                        <p:cTn id="45" dur="1000" fill="hold"/>
                                        <p:tgtEl>
                                          <p:spTgt spid="369">
                                            <p:txEl>
                                              <p:pRg st="540" end="626"/>
                                            </p:txEl>
                                          </p:spTgt>
                                        </p:tgtEl>
                                        <p:attrNameLst>
                                          <p:attrName/>
                                        </p:attrNameLst>
                                      </p:cBhvr>
                                      <p:tavLst>
                                        <p:tav tm="0">
                                          <p:val>
                                            <p:boolVal val="0"/>
                                          </p:val>
                                        </p:tav>
                                        <p:tav tm="100000">
                                          <p:val>
                                            <p:strVal val="#ppt_h"/>
                                          </p:val>
                                        </p:tav>
                                      </p:tavLst>
                                    </p:anim>
                                    <p:anim calcmode="lin" valueType="num">
                                      <p:cBhvr additive="repl">
                                        <p:cTn id="46" dur="1000" fill="hold"/>
                                        <p:tgtEl>
                                          <p:spTgt spid="369">
                                            <p:txEl>
                                              <p:pRg st="540" end="626"/>
                                            </p:txEl>
                                          </p:spTgt>
                                        </p:tgtEl>
                                        <p:attrNameLst>
                                          <p:attrName/>
                                        </p:attrNameLst>
                                      </p:cBhvr>
                                      <p:tavLst>
                                        <p:tav tm="0">
                                          <p:val>
                                            <p:strVal val="90"/>
                                          </p:val>
                                        </p:tav>
                                        <p:tav tm="100000">
                                          <p:val>
                                            <p:strVal val="0"/>
                                          </p:val>
                                        </p:tav>
                                      </p:tavLst>
                                    </p:anim>
                                    <p:animEffect transition="in" filter="fade">
                                      <p:cBhvr additive="repl">
                                        <p:cTn id="47" dur="1000"/>
                                        <p:tgtEl>
                                          <p:spTgt spid="369">
                                            <p:txEl>
                                              <p:pRg st="540" end="62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369">
                                            <p:txEl>
                                              <p:pRg st="627" end="671"/>
                                            </p:txEl>
                                          </p:spTgt>
                                        </p:tgtEl>
                                        <p:attrNameLst>
                                          <p:attrName>style.visibility</p:attrName>
                                        </p:attrNameLst>
                                      </p:cBhvr>
                                      <p:to>
                                        <p:strVal val="visible"/>
                                      </p:to>
                                    </p:set>
                                    <p:anim calcmode="lin" valueType="num">
                                      <p:cBhvr additive="repl">
                                        <p:cTn id="52" dur="1000" fill="hold"/>
                                        <p:tgtEl>
                                          <p:spTgt spid="369">
                                            <p:txEl>
                                              <p:pRg st="627" end="671"/>
                                            </p:txEl>
                                          </p:spTgt>
                                        </p:tgtEl>
                                        <p:attrNameLst>
                                          <p:attrName/>
                                        </p:attrNameLst>
                                      </p:cBhvr>
                                      <p:tavLst>
                                        <p:tav tm="0">
                                          <p:val>
                                            <p:boolVal val="0"/>
                                          </p:val>
                                        </p:tav>
                                        <p:tav tm="100000">
                                          <p:val>
                                            <p:strVal val="#ppt_w"/>
                                          </p:val>
                                        </p:tav>
                                      </p:tavLst>
                                    </p:anim>
                                    <p:anim calcmode="lin" valueType="num">
                                      <p:cBhvr additive="repl">
                                        <p:cTn id="53" dur="1000" fill="hold"/>
                                        <p:tgtEl>
                                          <p:spTgt spid="369">
                                            <p:txEl>
                                              <p:pRg st="627" end="671"/>
                                            </p:txEl>
                                          </p:spTgt>
                                        </p:tgtEl>
                                        <p:attrNameLst>
                                          <p:attrName/>
                                        </p:attrNameLst>
                                      </p:cBhvr>
                                      <p:tavLst>
                                        <p:tav tm="0">
                                          <p:val>
                                            <p:boolVal val="0"/>
                                          </p:val>
                                        </p:tav>
                                        <p:tav tm="100000">
                                          <p:val>
                                            <p:strVal val="#ppt_h"/>
                                          </p:val>
                                        </p:tav>
                                      </p:tavLst>
                                    </p:anim>
                                    <p:anim calcmode="lin" valueType="num">
                                      <p:cBhvr additive="repl">
                                        <p:cTn id="54" dur="1000" fill="hold"/>
                                        <p:tgtEl>
                                          <p:spTgt spid="369">
                                            <p:txEl>
                                              <p:pRg st="627" end="671"/>
                                            </p:txEl>
                                          </p:spTgt>
                                        </p:tgtEl>
                                        <p:attrNameLst>
                                          <p:attrName/>
                                        </p:attrNameLst>
                                      </p:cBhvr>
                                      <p:tavLst>
                                        <p:tav tm="0">
                                          <p:val>
                                            <p:strVal val="90"/>
                                          </p:val>
                                        </p:tav>
                                        <p:tav tm="100000">
                                          <p:val>
                                            <p:strVal val="0"/>
                                          </p:val>
                                        </p:tav>
                                      </p:tavLst>
                                    </p:anim>
                                    <p:animEffect transition="in" filter="fade">
                                      <p:cBhvr additive="repl">
                                        <p:cTn id="55" dur="1000"/>
                                        <p:tgtEl>
                                          <p:spTgt spid="369">
                                            <p:txEl>
                                              <p:pRg st="627" end="67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369">
                                            <p:txEl>
                                              <p:pRg st="672" end="838"/>
                                            </p:txEl>
                                          </p:spTgt>
                                        </p:tgtEl>
                                        <p:attrNameLst>
                                          <p:attrName>style.visibility</p:attrName>
                                        </p:attrNameLst>
                                      </p:cBhvr>
                                      <p:to>
                                        <p:strVal val="visible"/>
                                      </p:to>
                                    </p:set>
                                    <p:anim calcmode="lin" valueType="num">
                                      <p:cBhvr additive="repl">
                                        <p:cTn id="60" dur="1000" fill="hold"/>
                                        <p:tgtEl>
                                          <p:spTgt spid="369">
                                            <p:txEl>
                                              <p:pRg st="672" end="838"/>
                                            </p:txEl>
                                          </p:spTgt>
                                        </p:tgtEl>
                                        <p:attrNameLst>
                                          <p:attrName/>
                                        </p:attrNameLst>
                                      </p:cBhvr>
                                      <p:tavLst>
                                        <p:tav tm="0">
                                          <p:val>
                                            <p:boolVal val="0"/>
                                          </p:val>
                                        </p:tav>
                                        <p:tav tm="100000">
                                          <p:val>
                                            <p:strVal val="#ppt_w"/>
                                          </p:val>
                                        </p:tav>
                                      </p:tavLst>
                                    </p:anim>
                                    <p:anim calcmode="lin" valueType="num">
                                      <p:cBhvr additive="repl">
                                        <p:cTn id="61" dur="1000" fill="hold"/>
                                        <p:tgtEl>
                                          <p:spTgt spid="369">
                                            <p:txEl>
                                              <p:pRg st="672" end="838"/>
                                            </p:txEl>
                                          </p:spTgt>
                                        </p:tgtEl>
                                        <p:attrNameLst>
                                          <p:attrName/>
                                        </p:attrNameLst>
                                      </p:cBhvr>
                                      <p:tavLst>
                                        <p:tav tm="0">
                                          <p:val>
                                            <p:boolVal val="0"/>
                                          </p:val>
                                        </p:tav>
                                        <p:tav tm="100000">
                                          <p:val>
                                            <p:strVal val="#ppt_h"/>
                                          </p:val>
                                        </p:tav>
                                      </p:tavLst>
                                    </p:anim>
                                    <p:anim calcmode="lin" valueType="num">
                                      <p:cBhvr additive="repl">
                                        <p:cTn id="62" dur="1000" fill="hold"/>
                                        <p:tgtEl>
                                          <p:spTgt spid="369">
                                            <p:txEl>
                                              <p:pRg st="672" end="838"/>
                                            </p:txEl>
                                          </p:spTgt>
                                        </p:tgtEl>
                                        <p:attrNameLst>
                                          <p:attrName/>
                                        </p:attrNameLst>
                                      </p:cBhvr>
                                      <p:tavLst>
                                        <p:tav tm="0">
                                          <p:val>
                                            <p:strVal val="90"/>
                                          </p:val>
                                        </p:tav>
                                        <p:tav tm="100000">
                                          <p:val>
                                            <p:strVal val="0"/>
                                          </p:val>
                                        </p:tav>
                                      </p:tavLst>
                                    </p:anim>
                                    <p:animEffect transition="in" filter="fade">
                                      <p:cBhvr additive="repl">
                                        <p:cTn id="63" dur="1000"/>
                                        <p:tgtEl>
                                          <p:spTgt spid="369">
                                            <p:txEl>
                                              <p:pRg st="672" end="83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TextShape 2"/>
          <p:cNvSpPr txBox="1"/>
          <p:nvPr/>
        </p:nvSpPr>
        <p:spPr>
          <a:xfrm>
            <a:off x="2656397" y="747635"/>
            <a:ext cx="7957800" cy="3888911"/>
          </a:xfrm>
          <a:prstGeom prst="rect">
            <a:avLst/>
          </a:prstGeom>
          <a:noFill/>
          <a:ln>
            <a:noFill/>
          </a:ln>
        </p:spPr>
        <p:txBody>
          <a:bodyPr anchor="ctr"/>
          <a:lstStyle/>
          <a:p>
            <a:pPr algn="ctr">
              <a:lnSpc>
                <a:spcPct val="100000"/>
              </a:lnSpc>
            </a:pPr>
            <a:r>
              <a:rPr lang="en-US" sz="4400" b="1" strike="noStrike" spc="-1" dirty="0" err="1">
                <a:solidFill>
                  <a:srgbClr val="052E65"/>
                </a:solidFill>
                <a:uFill>
                  <a:solidFill>
                    <a:srgbClr val="FFFFFF"/>
                  </a:solidFill>
                </a:uFill>
                <a:latin typeface="Candara"/>
              </a:rPr>
              <a:t>Règlement</a:t>
            </a:r>
            <a:r>
              <a:rPr lang="en-US" sz="4400" b="1" strike="noStrike" spc="-1" dirty="0">
                <a:solidFill>
                  <a:srgbClr val="052E65"/>
                </a:solidFill>
                <a:uFill>
                  <a:solidFill>
                    <a:srgbClr val="FFFFFF"/>
                  </a:solidFill>
                </a:uFill>
                <a:latin typeface="Candara"/>
              </a:rPr>
              <a:t> </a:t>
            </a:r>
            <a:r>
              <a:rPr lang="en-US" sz="4400" b="1" strike="noStrike" spc="-1" dirty="0" err="1">
                <a:solidFill>
                  <a:srgbClr val="052E65"/>
                </a:solidFill>
                <a:uFill>
                  <a:solidFill>
                    <a:srgbClr val="FFFFFF"/>
                  </a:solidFill>
                </a:uFill>
                <a:latin typeface="Candara"/>
              </a:rPr>
              <a:t>intérieur</a:t>
            </a:r>
            <a:r>
              <a:rPr lang="en-US" sz="4400" b="1" strike="noStrike" spc="-1" dirty="0">
                <a:solidFill>
                  <a:srgbClr val="052E65"/>
                </a:solidFill>
                <a:uFill>
                  <a:solidFill>
                    <a:srgbClr val="FFFFFF"/>
                  </a:solidFill>
                </a:uFill>
                <a:latin typeface="Candara"/>
              </a:rPr>
              <a:t> </a:t>
            </a:r>
            <a:r>
              <a:rPr lang="en-US" sz="4400" b="1" spc="-1" dirty="0">
                <a:solidFill>
                  <a:srgbClr val="052E65"/>
                </a:solidFill>
                <a:uFill>
                  <a:solidFill>
                    <a:srgbClr val="FFFFFF"/>
                  </a:solidFill>
                </a:uFill>
                <a:latin typeface="Candara"/>
              </a:rPr>
              <a:t>de la commune </a:t>
            </a:r>
            <a:r>
              <a:rPr lang="en-US" sz="4400" b="1" strike="noStrike" spc="-1" dirty="0">
                <a:solidFill>
                  <a:srgbClr val="052E65"/>
                </a:solidFill>
                <a:uFill>
                  <a:solidFill>
                    <a:srgbClr val="FFFFFF"/>
                  </a:solidFill>
                </a:uFill>
                <a:latin typeface="Candara"/>
              </a:rPr>
              <a:t>
</a:t>
            </a:r>
            <a:r>
              <a:rPr lang="en-US" sz="4400" b="1" strike="noStrike" spc="-1" dirty="0" err="1">
                <a:solidFill>
                  <a:srgbClr val="052E65"/>
                </a:solidFill>
                <a:uFill>
                  <a:solidFill>
                    <a:srgbClr val="FFFFFF"/>
                  </a:solidFill>
                </a:uFill>
                <a:latin typeface="Candara"/>
              </a:rPr>
              <a:t>Annexe</a:t>
            </a:r>
            <a:r>
              <a:rPr lang="en-US" sz="4400" b="1" strike="noStrike" spc="-1" dirty="0">
                <a:solidFill>
                  <a:srgbClr val="052E65"/>
                </a:solidFill>
                <a:uFill>
                  <a:solidFill>
                    <a:srgbClr val="FFFFFF"/>
                  </a:solidFill>
                </a:uFill>
                <a:latin typeface="Candara"/>
              </a:rPr>
              <a:t> 3</a:t>
            </a:r>
            <a:endParaRPr lang="en-US" sz="1800" b="0" strike="noStrike" spc="-1" dirty="0">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72"/>
                                        </p:tgtEl>
                                        <p:attrNameLst>
                                          <p:attrName>style.visibility</p:attrName>
                                        </p:attrNameLst>
                                      </p:cBhvr>
                                      <p:to>
                                        <p:strVal val="visible"/>
                                      </p:to>
                                    </p:set>
                                    <p:animEffect transition="in" filter="fade">
                                      <p:cBhvr additive="repl">
                                        <p:cTn id="7" dur="500"/>
                                        <p:tgtEl>
                                          <p:spTgt spid="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TextShape 1"/>
          <p:cNvSpPr txBox="1"/>
          <p:nvPr/>
        </p:nvSpPr>
        <p:spPr>
          <a:xfrm>
            <a:off x="785880" y="203940"/>
            <a:ext cx="11208600" cy="1252440"/>
          </a:xfrm>
          <a:prstGeom prst="rect">
            <a:avLst/>
          </a:prstGeom>
          <a:noFill/>
          <a:ln>
            <a:noFill/>
          </a:ln>
        </p:spPr>
        <p:txBody>
          <a:bodyPr anchor="ctr"/>
          <a:lstStyle/>
          <a:p>
            <a:pPr algn="ctr">
              <a:lnSpc>
                <a:spcPct val="100000"/>
              </a:lnSpc>
            </a:pPr>
            <a:r>
              <a:rPr lang="en-US" sz="4400" b="1" strike="noStrike" spc="-1" dirty="0">
                <a:solidFill>
                  <a:srgbClr val="052E65"/>
                </a:solidFill>
                <a:uFill>
                  <a:solidFill>
                    <a:srgbClr val="FFFFFF"/>
                  </a:solidFill>
                </a:uFill>
                <a:latin typeface="Candara"/>
              </a:rPr>
              <a:t>La circulation de </a:t>
            </a:r>
            <a:r>
              <a:rPr lang="en-US" sz="4400" b="1" strike="noStrike" spc="-1" dirty="0" err="1">
                <a:solidFill>
                  <a:srgbClr val="052E65"/>
                </a:solidFill>
                <a:uFill>
                  <a:solidFill>
                    <a:srgbClr val="FFFFFF"/>
                  </a:solidFill>
                </a:uFill>
                <a:latin typeface="Candara"/>
              </a:rPr>
              <a:t>l’information</a:t>
            </a:r>
            <a:r>
              <a:rPr lang="en-US" sz="4400" b="1" strike="noStrike" spc="-1" dirty="0">
                <a:solidFill>
                  <a:srgbClr val="052E65"/>
                </a:solidFill>
                <a:uFill>
                  <a:solidFill>
                    <a:srgbClr val="FFFFFF"/>
                  </a:solidFill>
                </a:uFill>
                <a:latin typeface="Candara"/>
              </a:rPr>
              <a:t> au sein de </a:t>
            </a:r>
            <a:r>
              <a:rPr lang="en-US" sz="4400" b="1" strike="noStrike" spc="-1" dirty="0" err="1">
                <a:solidFill>
                  <a:srgbClr val="052E65"/>
                </a:solidFill>
                <a:uFill>
                  <a:solidFill>
                    <a:srgbClr val="FFFFFF"/>
                  </a:solidFill>
                </a:uFill>
                <a:latin typeface="Candara"/>
              </a:rPr>
              <a:t>l’équipe</a:t>
            </a:r>
            <a:endParaRPr lang="en-US" sz="1800" b="0" strike="noStrike" spc="-1" dirty="0">
              <a:solidFill>
                <a:srgbClr val="000000"/>
              </a:solidFill>
              <a:uFill>
                <a:solidFill>
                  <a:srgbClr val="FFFFFF"/>
                </a:solidFill>
              </a:uFill>
              <a:latin typeface="Candara"/>
            </a:endParaRPr>
          </a:p>
        </p:txBody>
      </p:sp>
      <p:sp>
        <p:nvSpPr>
          <p:cNvPr id="377" name="TextShape 2"/>
          <p:cNvSpPr txBox="1"/>
          <p:nvPr/>
        </p:nvSpPr>
        <p:spPr>
          <a:xfrm>
            <a:off x="785880" y="2030400"/>
            <a:ext cx="3891600" cy="399744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Ascendante</a:t>
            </a:r>
            <a:r>
              <a:rPr lang="en-US" sz="2400" b="0" strike="noStrike" spc="-1" dirty="0">
                <a:solidFill>
                  <a:srgbClr val="073E87"/>
                </a:solidFill>
                <a:uFill>
                  <a:solidFill>
                    <a:srgbClr val="FFFFFF"/>
                  </a:solidFill>
                </a:uFill>
                <a:latin typeface="Candara"/>
              </a:rPr>
              <a:t> et </a:t>
            </a:r>
            <a:r>
              <a:rPr lang="en-US" sz="2400" b="0" strike="noStrike" spc="-1" dirty="0" err="1">
                <a:solidFill>
                  <a:srgbClr val="073E87"/>
                </a:solidFill>
                <a:uFill>
                  <a:solidFill>
                    <a:srgbClr val="FFFFFF"/>
                  </a:solidFill>
                </a:uFill>
                <a:latin typeface="Candara"/>
              </a:rPr>
              <a:t>descendante</a:t>
            </a:r>
            <a:r>
              <a:rPr lang="en-US" sz="2400" b="0" strike="noStrike" spc="-1" dirty="0">
                <a:solidFill>
                  <a:srgbClr val="073E87"/>
                </a:solidFill>
                <a:uFill>
                  <a:solidFill>
                    <a:srgbClr val="FFFFFF"/>
                  </a:solidFill>
                </a:uFill>
                <a:latin typeface="Candara"/>
              </a:rPr>
              <a:t> avec son </a:t>
            </a:r>
            <a:r>
              <a:rPr lang="en-US" sz="2400" b="0" strike="noStrike" spc="-1" dirty="0" err="1">
                <a:solidFill>
                  <a:srgbClr val="073E87"/>
                </a:solidFill>
                <a:uFill>
                  <a:solidFill>
                    <a:srgbClr val="FFFFFF"/>
                  </a:solidFill>
                </a:uFill>
                <a:latin typeface="Candara"/>
              </a:rPr>
              <a:t>supérieur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hiérarchique</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S’assurer</a:t>
            </a:r>
            <a:r>
              <a:rPr lang="en-US" sz="2400" b="0" strike="noStrike" spc="-1" dirty="0">
                <a:solidFill>
                  <a:srgbClr val="073E87"/>
                </a:solidFill>
                <a:uFill>
                  <a:solidFill>
                    <a:srgbClr val="FFFFFF"/>
                  </a:solidFill>
                </a:uFill>
                <a:latin typeface="Candara"/>
              </a:rPr>
              <a:t> que le message </a:t>
            </a:r>
            <a:r>
              <a:rPr lang="en-US" sz="2400" b="0" strike="noStrike" spc="-1">
                <a:solidFill>
                  <a:srgbClr val="073E87"/>
                </a:solidFill>
                <a:uFill>
                  <a:solidFill>
                    <a:srgbClr val="FFFFFF"/>
                  </a:solidFill>
                </a:uFill>
                <a:latin typeface="Candara"/>
              </a:rPr>
              <a:t>soit</a:t>
            </a:r>
            <a:r>
              <a:rPr lang="en-US" sz="2400" b="0" strike="noStrike" spc="-1" dirty="0">
                <a:solidFill>
                  <a:srgbClr val="073E87"/>
                </a:solidFill>
                <a:uFill>
                  <a:solidFill>
                    <a:srgbClr val="FFFFFF"/>
                  </a:solidFill>
                </a:uFill>
                <a:latin typeface="Candara"/>
              </a:rPr>
              <a:t> bien </a:t>
            </a:r>
            <a:r>
              <a:rPr lang="en-US" sz="2400" b="0" strike="noStrike" spc="-1" dirty="0" err="1">
                <a:solidFill>
                  <a:srgbClr val="073E87"/>
                </a:solidFill>
                <a:uFill>
                  <a:solidFill>
                    <a:srgbClr val="FFFFFF"/>
                  </a:solidFill>
                </a:uFill>
                <a:latin typeface="Candara"/>
              </a:rPr>
              <a:t>compris</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notre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interlocuteur</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Le </a:t>
            </a:r>
            <a:r>
              <a:rPr lang="en-US" sz="2400" b="0" strike="noStrike" spc="-1" dirty="0" err="1">
                <a:solidFill>
                  <a:srgbClr val="073E87"/>
                </a:solidFill>
                <a:uFill>
                  <a:solidFill>
                    <a:srgbClr val="FFFFFF"/>
                  </a:solidFill>
                </a:uFill>
                <a:latin typeface="Candara"/>
              </a:rPr>
              <a:t>ciblage</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l’information</a:t>
            </a:r>
            <a:r>
              <a:rPr lang="en-US" sz="2400" b="0" strike="noStrike" spc="-1" dirty="0">
                <a:solidFill>
                  <a:srgbClr val="073E87"/>
                </a:solidFill>
                <a:uFill>
                  <a:solidFill>
                    <a:srgbClr val="FFFFFF"/>
                  </a:solidFill>
                </a:uFill>
                <a:latin typeface="Candara"/>
              </a:rPr>
              <a:t> : tout le monde </a:t>
            </a:r>
            <a:r>
              <a:rPr lang="en-US" sz="2400" b="0" strike="noStrike" spc="-1" dirty="0" err="1">
                <a:solidFill>
                  <a:srgbClr val="073E87"/>
                </a:solidFill>
                <a:uFill>
                  <a:solidFill>
                    <a:srgbClr val="FFFFFF"/>
                  </a:solidFill>
                </a:uFill>
                <a:latin typeface="Candara"/>
              </a:rPr>
              <a:t>n’est</a:t>
            </a:r>
            <a:r>
              <a:rPr lang="en-US" sz="2400" b="0" strike="noStrike" spc="-1" dirty="0">
                <a:solidFill>
                  <a:srgbClr val="073E87"/>
                </a:solidFill>
                <a:uFill>
                  <a:solidFill>
                    <a:srgbClr val="FFFFFF"/>
                  </a:solidFill>
                </a:uFill>
                <a:latin typeface="Candara"/>
              </a:rPr>
              <a:t> pas </a:t>
            </a:r>
            <a:r>
              <a:rPr lang="en-US" sz="2400" b="0" strike="noStrike" spc="-1" dirty="0" err="1">
                <a:solidFill>
                  <a:srgbClr val="073E87"/>
                </a:solidFill>
                <a:uFill>
                  <a:solidFill>
                    <a:srgbClr val="FFFFFF"/>
                  </a:solidFill>
                </a:uFill>
                <a:latin typeface="Candara"/>
              </a:rPr>
              <a:t>obligé</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connaître</a:t>
            </a:r>
            <a:r>
              <a:rPr lang="en-US" sz="2400" b="0" strike="noStrike" spc="-1" dirty="0">
                <a:solidFill>
                  <a:srgbClr val="073E87"/>
                </a:solidFill>
                <a:uFill>
                  <a:solidFill>
                    <a:srgbClr val="FFFFFF"/>
                  </a:solidFill>
                </a:uFill>
                <a:latin typeface="Candara"/>
              </a:rPr>
              <a:t> tout sur tout…</a:t>
            </a:r>
          </a:p>
        </p:txBody>
      </p:sp>
      <p:sp>
        <p:nvSpPr>
          <p:cNvPr id="378" name="TextShape 3"/>
          <p:cNvSpPr txBox="1"/>
          <p:nvPr/>
        </p:nvSpPr>
        <p:spPr>
          <a:xfrm>
            <a:off x="6185647" y="1887586"/>
            <a:ext cx="4563783" cy="3405176"/>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Cahier de liaison et agenda </a:t>
            </a:r>
            <a:r>
              <a:rPr lang="en-US" sz="2400" b="0" strike="noStrike" spc="-1" dirty="0" err="1">
                <a:solidFill>
                  <a:srgbClr val="073E87"/>
                </a:solidFill>
                <a:uFill>
                  <a:solidFill>
                    <a:srgbClr val="FFFFFF"/>
                  </a:solidFill>
                </a:uFill>
                <a:latin typeface="Candara"/>
              </a:rPr>
              <a:t>maternelle</a:t>
            </a:r>
            <a:r>
              <a:rPr lang="en-US" sz="2400" b="0" strike="noStrike" spc="-1" dirty="0">
                <a:solidFill>
                  <a:srgbClr val="073E87"/>
                </a:solidFill>
                <a:uFill>
                  <a:solidFill>
                    <a:srgbClr val="FFFFFF"/>
                  </a:solidFill>
                </a:uFill>
                <a:latin typeface="Candara"/>
              </a:rPr>
              <a:t> et </a:t>
            </a:r>
            <a:r>
              <a:rPr lang="en-US" sz="2400" b="0" strike="noStrike" spc="-1" dirty="0" err="1">
                <a:solidFill>
                  <a:srgbClr val="073E87"/>
                </a:solidFill>
                <a:uFill>
                  <a:solidFill>
                    <a:srgbClr val="FFFFFF"/>
                  </a:solidFill>
                </a:uFill>
                <a:latin typeface="Candara"/>
              </a:rPr>
              <a:t>élémentaire</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Réunions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d’équipe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quand</a:t>
            </a:r>
            <a:r>
              <a:rPr lang="en-US" sz="2400" spc="-1" dirty="0">
                <a:solidFill>
                  <a:srgbClr val="073E87"/>
                </a:solidFill>
                <a:uFill>
                  <a:solidFill>
                    <a:srgbClr val="FFFFFF"/>
                  </a:solidFill>
                </a:uFill>
                <a:latin typeface="Candara"/>
              </a:rPr>
              <a:t> ? Comment ?</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Entretien </a:t>
            </a:r>
            <a:r>
              <a:rPr lang="en-US" sz="2400" b="0" strike="noStrike" spc="-1" dirty="0" err="1">
                <a:solidFill>
                  <a:srgbClr val="073E87"/>
                </a:solidFill>
                <a:uFill>
                  <a:solidFill>
                    <a:srgbClr val="FFFFFF"/>
                  </a:solidFill>
                </a:uFill>
                <a:latin typeface="Candara"/>
              </a:rPr>
              <a:t>individuel</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Note de service,</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Courrier</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Infos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orales</a:t>
            </a:r>
            <a:r>
              <a:rPr lang="en-US" sz="2400" b="0" strike="noStrike" spc="-1" dirty="0">
                <a:solidFill>
                  <a:srgbClr val="073E87"/>
                </a:solidFill>
                <a:uFill>
                  <a:solidFill>
                    <a:srgbClr val="FFFFFF"/>
                  </a:solidFill>
                </a:uFill>
                <a:latin typeface="Candara"/>
              </a:rPr>
              <a:t>…les </a:t>
            </a:r>
            <a:r>
              <a:rPr lang="en-US" sz="2400" b="0" strike="noStrike" spc="-1" dirty="0" err="1">
                <a:solidFill>
                  <a:srgbClr val="073E87"/>
                </a:solidFill>
                <a:uFill>
                  <a:solidFill>
                    <a:srgbClr val="FFFFFF"/>
                  </a:solidFill>
                </a:uFill>
                <a:latin typeface="Candara"/>
              </a:rPr>
              <a:t>limites</a:t>
            </a:r>
            <a:r>
              <a:rPr lang="en-US" sz="2400" b="0" strike="noStrike" spc="-1" dirty="0">
                <a:solidFill>
                  <a:srgbClr val="073E87"/>
                </a:solidFill>
                <a:uFill>
                  <a:solidFill>
                    <a:srgbClr val="FFFFFF"/>
                  </a:solidFill>
                </a:uFill>
                <a:latin typeface="Candara"/>
              </a:rPr>
              <a:t> ?</a:t>
            </a:r>
          </a:p>
        </p:txBody>
      </p:sp>
    </p:spTree>
  </p:cSld>
  <p:clrMapOvr>
    <a:masterClrMapping/>
  </p:clrMapOvr>
  <p:timing>
    <p:tnLst>
      <p:par>
        <p:cTn id="1" dur="indefinite" restart="never" nodeType="tmRoot">
          <p:childTnLst>
            <p:seq>
              <p:cTn id="2" nodeType="mainSeq">
                <p:childTnLst>
                  <p:par>
                    <p:cTn id="3" fill="freeze">
                      <p:stCondLst>
                        <p:cond delay="indefinite"/>
                      </p:stCondLst>
                      <p:childTnLst>
                        <p:par>
                          <p:cTn id="4" fill="freeze">
                            <p:stCondLst>
                              <p:cond delay="0"/>
                            </p:stCondLst>
                            <p:childTnLst>
                              <p:par>
                                <p:cTn id="5" presetID="10" presetClass="entr" fill="hold" nodeType="clickEffect">
                                  <p:stCondLst>
                                    <p:cond delay="0"/>
                                  </p:stCondLst>
                                  <p:childTnLst>
                                    <p:set>
                                      <p:cBhvr>
                                        <p:cTn id="6" dur="1" fill="hold">
                                          <p:stCondLst>
                                            <p:cond delay="0"/>
                                          </p:stCondLst>
                                        </p:cTn>
                                        <p:tgtEl>
                                          <p:spTgt spid="376"/>
                                        </p:tgtEl>
                                        <p:attrNameLst>
                                          <p:attrName>style.visibility</p:attrName>
                                        </p:attrNameLst>
                                      </p:cBhvr>
                                      <p:to>
                                        <p:strVal val="visible"/>
                                      </p:to>
                                    </p:set>
                                    <p:animEffect transition="in" filter="fade">
                                      <p:cBhvr additive="repl">
                                        <p:cTn id="7" dur="500"/>
                                        <p:tgtEl>
                                          <p:spTgt spid="376"/>
                                        </p:tgtEl>
                                      </p:cBhvr>
                                    </p:animEffect>
                                  </p:childTnLst>
                                </p:cTn>
                              </p:par>
                            </p:childTnLst>
                          </p:cTn>
                        </p:par>
                      </p:childTnLst>
                    </p:cTn>
                  </p:par>
                  <p:par>
                    <p:cTn id="8" fill="freeze">
                      <p:stCondLst>
                        <p:cond delay="indefinite"/>
                      </p:stCondLst>
                      <p:childTnLst>
                        <p:par>
                          <p:cTn id="9" fill="freeze">
                            <p:stCondLst>
                              <p:cond delay="0"/>
                            </p:stCondLst>
                            <p:childTnLst>
                              <p:par>
                                <p:cTn id="10" presetID="31" presetClass="entr" fill="hold" nodeType="clickEffect">
                                  <p:stCondLst>
                                    <p:cond delay="0"/>
                                  </p:stCondLst>
                                  <p:childTnLst>
                                    <p:set>
                                      <p:cBhvr>
                                        <p:cTn id="11" dur="1" fill="hold">
                                          <p:stCondLst>
                                            <p:cond delay="0"/>
                                          </p:stCondLst>
                                        </p:cTn>
                                        <p:tgtEl>
                                          <p:spTgt spid="377">
                                            <p:txEl>
                                              <p:pRg st="0" end="58"/>
                                            </p:txEl>
                                          </p:spTgt>
                                        </p:tgtEl>
                                        <p:attrNameLst>
                                          <p:attrName>style.visibility</p:attrName>
                                        </p:attrNameLst>
                                      </p:cBhvr>
                                      <p:to>
                                        <p:strVal val="visible"/>
                                      </p:to>
                                    </p:set>
                                    <p:anim calcmode="lin" valueType="num">
                                      <p:cBhvr additive="repl">
                                        <p:cTn id="12" dur="1000" fill="hold"/>
                                        <p:tgtEl>
                                          <p:spTgt spid="377">
                                            <p:txEl>
                                              <p:pRg st="0" end="58"/>
                                            </p:txEl>
                                          </p:spTgt>
                                        </p:tgtEl>
                                        <p:attrNameLst>
                                          <p:attrName/>
                                        </p:attrNameLst>
                                      </p:cBhvr>
                                      <p:tavLst>
                                        <p:tav tm="0">
                                          <p:val>
                                            <p:boolVal val="0"/>
                                          </p:val>
                                        </p:tav>
                                        <p:tav tm="100000">
                                          <p:val>
                                            <p:strVal val="#ppt_w"/>
                                          </p:val>
                                        </p:tav>
                                      </p:tavLst>
                                    </p:anim>
                                    <p:anim calcmode="lin" valueType="num">
                                      <p:cBhvr additive="repl">
                                        <p:cTn id="13" dur="1000" fill="hold"/>
                                        <p:tgtEl>
                                          <p:spTgt spid="377">
                                            <p:txEl>
                                              <p:pRg st="0" end="58"/>
                                            </p:txEl>
                                          </p:spTgt>
                                        </p:tgtEl>
                                        <p:attrNameLst>
                                          <p:attrName/>
                                        </p:attrNameLst>
                                      </p:cBhvr>
                                      <p:tavLst>
                                        <p:tav tm="0">
                                          <p:val>
                                            <p:boolVal val="0"/>
                                          </p:val>
                                        </p:tav>
                                        <p:tav tm="100000">
                                          <p:val>
                                            <p:strVal val="#ppt_h"/>
                                          </p:val>
                                        </p:tav>
                                      </p:tavLst>
                                    </p:anim>
                                    <p:anim calcmode="lin" valueType="num">
                                      <p:cBhvr additive="repl">
                                        <p:cTn id="14" dur="1000" fill="hold"/>
                                        <p:tgtEl>
                                          <p:spTgt spid="377">
                                            <p:txEl>
                                              <p:pRg st="0" end="58"/>
                                            </p:txEl>
                                          </p:spTgt>
                                        </p:tgtEl>
                                        <p:attrNameLst>
                                          <p:attrName/>
                                        </p:attrNameLst>
                                      </p:cBhvr>
                                      <p:tavLst>
                                        <p:tav tm="0">
                                          <p:val>
                                            <p:strVal val="90"/>
                                          </p:val>
                                        </p:tav>
                                        <p:tav tm="100000">
                                          <p:val>
                                            <p:strVal val="0"/>
                                          </p:val>
                                        </p:tav>
                                      </p:tavLst>
                                    </p:anim>
                                    <p:animEffect transition="in" filter="fade">
                                      <p:cBhvr additive="repl">
                                        <p:cTn id="15" dur="1000"/>
                                        <p:tgtEl>
                                          <p:spTgt spid="377">
                                            <p:txEl>
                                              <p:pRg st="0" end="58"/>
                                            </p:txEl>
                                          </p:spTgt>
                                        </p:tgtEl>
                                      </p:cBhvr>
                                    </p:animEffect>
                                  </p:childTnLst>
                                </p:cTn>
                              </p:par>
                            </p:childTnLst>
                          </p:cTn>
                        </p:par>
                      </p:childTnLst>
                    </p:cTn>
                  </p:par>
                  <p:par>
                    <p:cTn id="16" fill="freeze">
                      <p:stCondLst>
                        <p:cond delay="indefinite"/>
                      </p:stCondLst>
                      <p:childTnLst>
                        <p:par>
                          <p:cTn id="17" fill="freeze">
                            <p:stCondLst>
                              <p:cond delay="0"/>
                            </p:stCondLst>
                            <p:childTnLst>
                              <p:par>
                                <p:cTn id="18" presetID="31" presetClass="entr" fill="hold" nodeType="clickEffect">
                                  <p:stCondLst>
                                    <p:cond delay="0"/>
                                  </p:stCondLst>
                                  <p:childTnLst>
                                    <p:set>
                                      <p:cBhvr>
                                        <p:cTn id="19" dur="1" fill="hold">
                                          <p:stCondLst>
                                            <p:cond delay="0"/>
                                          </p:stCondLst>
                                        </p:cTn>
                                        <p:tgtEl>
                                          <p:spTgt spid="377">
                                            <p:txEl>
                                              <p:pRg st="59" end="121"/>
                                            </p:txEl>
                                          </p:spTgt>
                                        </p:tgtEl>
                                        <p:attrNameLst>
                                          <p:attrName>style.visibility</p:attrName>
                                        </p:attrNameLst>
                                      </p:cBhvr>
                                      <p:to>
                                        <p:strVal val="visible"/>
                                      </p:to>
                                    </p:set>
                                    <p:anim calcmode="lin" valueType="num">
                                      <p:cBhvr additive="repl">
                                        <p:cTn id="20" dur="1000" fill="hold"/>
                                        <p:tgtEl>
                                          <p:spTgt spid="377">
                                            <p:txEl>
                                              <p:pRg st="59" end="121"/>
                                            </p:txEl>
                                          </p:spTgt>
                                        </p:tgtEl>
                                        <p:attrNameLst>
                                          <p:attrName/>
                                        </p:attrNameLst>
                                      </p:cBhvr>
                                      <p:tavLst>
                                        <p:tav tm="0">
                                          <p:val>
                                            <p:boolVal val="0"/>
                                          </p:val>
                                        </p:tav>
                                        <p:tav tm="100000">
                                          <p:val>
                                            <p:strVal val="#ppt_w"/>
                                          </p:val>
                                        </p:tav>
                                      </p:tavLst>
                                    </p:anim>
                                    <p:anim calcmode="lin" valueType="num">
                                      <p:cBhvr additive="repl">
                                        <p:cTn id="21" dur="1000" fill="hold"/>
                                        <p:tgtEl>
                                          <p:spTgt spid="377">
                                            <p:txEl>
                                              <p:pRg st="59" end="121"/>
                                            </p:txEl>
                                          </p:spTgt>
                                        </p:tgtEl>
                                        <p:attrNameLst>
                                          <p:attrName/>
                                        </p:attrNameLst>
                                      </p:cBhvr>
                                      <p:tavLst>
                                        <p:tav tm="0">
                                          <p:val>
                                            <p:boolVal val="0"/>
                                          </p:val>
                                        </p:tav>
                                        <p:tav tm="100000">
                                          <p:val>
                                            <p:strVal val="#ppt_h"/>
                                          </p:val>
                                        </p:tav>
                                      </p:tavLst>
                                    </p:anim>
                                    <p:anim calcmode="lin" valueType="num">
                                      <p:cBhvr additive="repl">
                                        <p:cTn id="22" dur="1000" fill="hold"/>
                                        <p:tgtEl>
                                          <p:spTgt spid="377">
                                            <p:txEl>
                                              <p:pRg st="59" end="121"/>
                                            </p:txEl>
                                          </p:spTgt>
                                        </p:tgtEl>
                                        <p:attrNameLst>
                                          <p:attrName/>
                                        </p:attrNameLst>
                                      </p:cBhvr>
                                      <p:tavLst>
                                        <p:tav tm="0">
                                          <p:val>
                                            <p:strVal val="90"/>
                                          </p:val>
                                        </p:tav>
                                        <p:tav tm="100000">
                                          <p:val>
                                            <p:strVal val="0"/>
                                          </p:val>
                                        </p:tav>
                                      </p:tavLst>
                                    </p:anim>
                                    <p:animEffect transition="in" filter="fade">
                                      <p:cBhvr additive="repl">
                                        <p:cTn id="23" dur="1000"/>
                                        <p:tgtEl>
                                          <p:spTgt spid="377">
                                            <p:txEl>
                                              <p:pRg st="59" end="121"/>
                                            </p:txEl>
                                          </p:spTgt>
                                        </p:tgtEl>
                                      </p:cBhvr>
                                    </p:animEffect>
                                  </p:childTnLst>
                                </p:cTn>
                              </p:par>
                            </p:childTnLst>
                          </p:cTn>
                        </p:par>
                      </p:childTnLst>
                    </p:cTn>
                  </p:par>
                  <p:par>
                    <p:cTn id="24" fill="freeze">
                      <p:stCondLst>
                        <p:cond delay="indefinite"/>
                      </p:stCondLst>
                      <p:childTnLst>
                        <p:par>
                          <p:cTn id="25" fill="freeze">
                            <p:stCondLst>
                              <p:cond delay="0"/>
                            </p:stCondLst>
                            <p:childTnLst>
                              <p:par>
                                <p:cTn id="26" presetID="31" presetClass="entr" fill="hold" nodeType="clickEffect">
                                  <p:stCondLst>
                                    <p:cond delay="0"/>
                                  </p:stCondLst>
                                  <p:childTnLst>
                                    <p:set>
                                      <p:cBhvr>
                                        <p:cTn id="27" dur="1" fill="hold">
                                          <p:stCondLst>
                                            <p:cond delay="0"/>
                                          </p:stCondLst>
                                        </p:cTn>
                                        <p:tgtEl>
                                          <p:spTgt spid="377">
                                            <p:txEl>
                                              <p:pRg st="122" end="209"/>
                                            </p:txEl>
                                          </p:spTgt>
                                        </p:tgtEl>
                                        <p:attrNameLst>
                                          <p:attrName>style.visibility</p:attrName>
                                        </p:attrNameLst>
                                      </p:cBhvr>
                                      <p:to>
                                        <p:strVal val="visible"/>
                                      </p:to>
                                    </p:set>
                                    <p:anim calcmode="lin" valueType="num">
                                      <p:cBhvr additive="repl">
                                        <p:cTn id="28" dur="1000" fill="hold"/>
                                        <p:tgtEl>
                                          <p:spTgt spid="377">
                                            <p:txEl>
                                              <p:pRg st="122" end="209"/>
                                            </p:txEl>
                                          </p:spTgt>
                                        </p:tgtEl>
                                        <p:attrNameLst>
                                          <p:attrName/>
                                        </p:attrNameLst>
                                      </p:cBhvr>
                                      <p:tavLst>
                                        <p:tav tm="0">
                                          <p:val>
                                            <p:boolVal val="0"/>
                                          </p:val>
                                        </p:tav>
                                        <p:tav tm="100000">
                                          <p:val>
                                            <p:strVal val="#ppt_w"/>
                                          </p:val>
                                        </p:tav>
                                      </p:tavLst>
                                    </p:anim>
                                    <p:anim calcmode="lin" valueType="num">
                                      <p:cBhvr additive="repl">
                                        <p:cTn id="29" dur="1000" fill="hold"/>
                                        <p:tgtEl>
                                          <p:spTgt spid="377">
                                            <p:txEl>
                                              <p:pRg st="122" end="209"/>
                                            </p:txEl>
                                          </p:spTgt>
                                        </p:tgtEl>
                                        <p:attrNameLst>
                                          <p:attrName/>
                                        </p:attrNameLst>
                                      </p:cBhvr>
                                      <p:tavLst>
                                        <p:tav tm="0">
                                          <p:val>
                                            <p:boolVal val="0"/>
                                          </p:val>
                                        </p:tav>
                                        <p:tav tm="100000">
                                          <p:val>
                                            <p:strVal val="#ppt_h"/>
                                          </p:val>
                                        </p:tav>
                                      </p:tavLst>
                                    </p:anim>
                                    <p:anim calcmode="lin" valueType="num">
                                      <p:cBhvr additive="repl">
                                        <p:cTn id="30" dur="1000" fill="hold"/>
                                        <p:tgtEl>
                                          <p:spTgt spid="377">
                                            <p:txEl>
                                              <p:pRg st="122" end="209"/>
                                            </p:txEl>
                                          </p:spTgt>
                                        </p:tgtEl>
                                        <p:attrNameLst>
                                          <p:attrName/>
                                        </p:attrNameLst>
                                      </p:cBhvr>
                                      <p:tavLst>
                                        <p:tav tm="0">
                                          <p:val>
                                            <p:strVal val="90"/>
                                          </p:val>
                                        </p:tav>
                                        <p:tav tm="100000">
                                          <p:val>
                                            <p:strVal val="0"/>
                                          </p:val>
                                        </p:tav>
                                      </p:tavLst>
                                    </p:anim>
                                    <p:animEffect transition="in" filter="fade">
                                      <p:cBhvr additive="repl">
                                        <p:cTn id="31" dur="1000"/>
                                        <p:tgtEl>
                                          <p:spTgt spid="377">
                                            <p:txEl>
                                              <p:pRg st="122" end="209"/>
                                            </p:txEl>
                                          </p:spTgt>
                                        </p:tgtEl>
                                      </p:cBhvr>
                                    </p:animEffect>
                                  </p:childTnLst>
                                </p:cTn>
                              </p:par>
                            </p:childTnLst>
                          </p:cTn>
                        </p:par>
                      </p:childTnLst>
                    </p:cTn>
                  </p:par>
                  <p:par>
                    <p:cTn id="32" fill="freeze">
                      <p:stCondLst>
                        <p:cond delay="indefinite"/>
                      </p:stCondLst>
                      <p:childTnLst>
                        <p:par>
                          <p:cTn id="33" fill="freeze">
                            <p:stCondLst>
                              <p:cond delay="0"/>
                            </p:stCondLst>
                            <p:childTnLst>
                              <p:par>
                                <p:cTn id="34" presetID="31" presetClass="entr" fill="hold" nodeType="clickEffect">
                                  <p:stCondLst>
                                    <p:cond delay="0"/>
                                  </p:stCondLst>
                                  <p:childTnLst>
                                    <p:set>
                                      <p:cBhvr>
                                        <p:cTn id="35" dur="1" fill="hold">
                                          <p:stCondLst>
                                            <p:cond delay="0"/>
                                          </p:stCondLst>
                                        </p:cTn>
                                        <p:tgtEl>
                                          <p:spTgt spid="378">
                                            <p:txEl>
                                              <p:pRg st="0" end="18"/>
                                            </p:txEl>
                                          </p:spTgt>
                                        </p:tgtEl>
                                        <p:attrNameLst>
                                          <p:attrName>style.visibility</p:attrName>
                                        </p:attrNameLst>
                                      </p:cBhvr>
                                      <p:to>
                                        <p:strVal val="visible"/>
                                      </p:to>
                                    </p:set>
                                    <p:anim calcmode="lin" valueType="num">
                                      <p:cBhvr additive="repl">
                                        <p:cTn id="36" dur="1000" fill="hold"/>
                                        <p:tgtEl>
                                          <p:spTgt spid="378">
                                            <p:txEl>
                                              <p:pRg st="0" end="18"/>
                                            </p:txEl>
                                          </p:spTgt>
                                        </p:tgtEl>
                                        <p:attrNameLst>
                                          <p:attrName/>
                                        </p:attrNameLst>
                                      </p:cBhvr>
                                      <p:tavLst>
                                        <p:tav tm="0">
                                          <p:val>
                                            <p:boolVal val="0"/>
                                          </p:val>
                                        </p:tav>
                                        <p:tav tm="100000">
                                          <p:val>
                                            <p:strVal val="#ppt_w"/>
                                          </p:val>
                                        </p:tav>
                                      </p:tavLst>
                                    </p:anim>
                                    <p:anim calcmode="lin" valueType="num">
                                      <p:cBhvr additive="repl">
                                        <p:cTn id="37" dur="1000" fill="hold"/>
                                        <p:tgtEl>
                                          <p:spTgt spid="378">
                                            <p:txEl>
                                              <p:pRg st="0" end="18"/>
                                            </p:txEl>
                                          </p:spTgt>
                                        </p:tgtEl>
                                        <p:attrNameLst>
                                          <p:attrName/>
                                        </p:attrNameLst>
                                      </p:cBhvr>
                                      <p:tavLst>
                                        <p:tav tm="0">
                                          <p:val>
                                            <p:boolVal val="0"/>
                                          </p:val>
                                        </p:tav>
                                        <p:tav tm="100000">
                                          <p:val>
                                            <p:strVal val="#ppt_h"/>
                                          </p:val>
                                        </p:tav>
                                      </p:tavLst>
                                    </p:anim>
                                    <p:anim calcmode="lin" valueType="num">
                                      <p:cBhvr additive="repl">
                                        <p:cTn id="38" dur="1000" fill="hold"/>
                                        <p:tgtEl>
                                          <p:spTgt spid="378">
                                            <p:txEl>
                                              <p:pRg st="0" end="18"/>
                                            </p:txEl>
                                          </p:spTgt>
                                        </p:tgtEl>
                                        <p:attrNameLst>
                                          <p:attrName/>
                                        </p:attrNameLst>
                                      </p:cBhvr>
                                      <p:tavLst>
                                        <p:tav tm="0">
                                          <p:val>
                                            <p:strVal val="90"/>
                                          </p:val>
                                        </p:tav>
                                        <p:tav tm="100000">
                                          <p:val>
                                            <p:strVal val="0"/>
                                          </p:val>
                                        </p:tav>
                                      </p:tavLst>
                                    </p:anim>
                                    <p:animEffect transition="in" filter="fade">
                                      <p:cBhvr additive="repl">
                                        <p:cTn id="39" dur="1000"/>
                                        <p:tgtEl>
                                          <p:spTgt spid="378">
                                            <p:txEl>
                                              <p:pRg st="0"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TextShape 1"/>
          <p:cNvSpPr txBox="1"/>
          <p:nvPr/>
        </p:nvSpPr>
        <p:spPr>
          <a:xfrm>
            <a:off x="2708068" y="2617666"/>
            <a:ext cx="7956360" cy="1424520"/>
          </a:xfrm>
          <a:prstGeom prst="rect">
            <a:avLst/>
          </a:prstGeom>
          <a:noFill/>
          <a:ln>
            <a:noFill/>
          </a:ln>
        </p:spPr>
        <p:txBody>
          <a:bodyPr/>
          <a:lstStyle/>
          <a:p>
            <a:pPr algn="ctr">
              <a:lnSpc>
                <a:spcPct val="100000"/>
              </a:lnSpc>
            </a:pPr>
            <a:r>
              <a:rPr lang="en-US" sz="7200" b="0" strike="noStrike" spc="-1" dirty="0">
                <a:solidFill>
                  <a:srgbClr val="052E65"/>
                </a:solidFill>
                <a:uFill>
                  <a:solidFill>
                    <a:srgbClr val="FFFFFF"/>
                  </a:solidFill>
                </a:uFill>
                <a:latin typeface="Candara"/>
              </a:rPr>
              <a:t>Le </a:t>
            </a:r>
            <a:r>
              <a:rPr lang="en-US" sz="7200" b="0" strike="noStrike" spc="-1" dirty="0" err="1">
                <a:solidFill>
                  <a:srgbClr val="052E65"/>
                </a:solidFill>
                <a:uFill>
                  <a:solidFill>
                    <a:srgbClr val="FFFFFF"/>
                  </a:solidFill>
                </a:uFill>
                <a:latin typeface="Candara"/>
              </a:rPr>
              <a:t>Relationnel</a:t>
            </a:r>
            <a:endParaRPr lang="en-US" sz="1800" b="0" strike="noStrike" spc="-1" dirty="0">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79"/>
                                        </p:tgtEl>
                                        <p:attrNameLst>
                                          <p:attrName>style.visibility</p:attrName>
                                        </p:attrNameLst>
                                      </p:cBhvr>
                                      <p:to>
                                        <p:strVal val="visible"/>
                                      </p:to>
                                    </p:set>
                                    <p:anim calcmode="lin" valueType="num">
                                      <p:cBhvr additive="repl">
                                        <p:cTn id="7" dur="500" fill="hold"/>
                                        <p:tgtEl>
                                          <p:spTgt spid="379"/>
                                        </p:tgtEl>
                                        <p:attrNameLst>
                                          <p:attrName/>
                                        </p:attrNameLst>
                                      </p:cBhvr>
                                      <p:tavLst>
                                        <p:tav tm="0">
                                          <p:val>
                                            <p:boolVal val="0"/>
                                          </p:val>
                                        </p:tav>
                                        <p:tav tm="100000">
                                          <p:val>
                                            <p:strVal val="#ppt_w"/>
                                          </p:val>
                                        </p:tav>
                                      </p:tavLst>
                                    </p:anim>
                                    <p:anim calcmode="lin" valueType="num">
                                      <p:cBhvr additive="repl">
                                        <p:cTn id="8" dur="500" fill="hold"/>
                                        <p:tgtEl>
                                          <p:spTgt spid="379"/>
                                        </p:tgtEl>
                                        <p:attrNameLst>
                                          <p:attrName/>
                                        </p:attrNameLst>
                                      </p:cBhvr>
                                      <p:tavLst>
                                        <p:tav tm="0">
                                          <p:val>
                                            <p:boolVal val="0"/>
                                          </p:val>
                                        </p:tav>
                                        <p:tav tm="100000">
                                          <p:val>
                                            <p:strVal val="#ppt_h"/>
                                          </p:val>
                                        </p:tav>
                                      </p:tavLst>
                                    </p:anim>
                                    <p:animEffect transition="in" filter="fade">
                                      <p:cBhvr additive="repl">
                                        <p:cTn id="9" dur="500"/>
                                        <p:tgtEl>
                                          <p:spTgt spid="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TextShape 1"/>
          <p:cNvSpPr txBox="1"/>
          <p:nvPr/>
        </p:nvSpPr>
        <p:spPr>
          <a:xfrm>
            <a:off x="348984" y="1358784"/>
            <a:ext cx="9877320" cy="345024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L'équipe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veillera</a:t>
            </a:r>
            <a:r>
              <a:rPr lang="en-US" sz="2400" b="0" strike="noStrike" spc="-1" dirty="0">
                <a:solidFill>
                  <a:srgbClr val="073E87"/>
                </a:solidFill>
                <a:uFill>
                  <a:solidFill>
                    <a:srgbClr val="FFFFFF"/>
                  </a:solidFill>
                </a:uFill>
                <a:latin typeface="Candara"/>
              </a:rPr>
              <a:t> à </a:t>
            </a:r>
            <a:r>
              <a:rPr lang="en-US" sz="2400" b="0" strike="noStrike" spc="-1" dirty="0" err="1">
                <a:solidFill>
                  <a:srgbClr val="073E87"/>
                </a:solidFill>
                <a:uFill>
                  <a:solidFill>
                    <a:srgbClr val="FFFFFF"/>
                  </a:solidFill>
                </a:uFill>
                <a:latin typeface="Candara"/>
              </a:rPr>
              <a:t>être</a:t>
            </a:r>
            <a:r>
              <a:rPr lang="en-US" sz="2400" b="0" strike="noStrike" spc="-1" dirty="0">
                <a:solidFill>
                  <a:srgbClr val="073E87"/>
                </a:solidFill>
                <a:uFill>
                  <a:solidFill>
                    <a:srgbClr val="FFFFFF"/>
                  </a:solidFill>
                </a:uFill>
                <a:latin typeface="Candara"/>
              </a:rPr>
              <a:t> à </a:t>
            </a:r>
            <a:r>
              <a:rPr lang="en-US" sz="2400" b="0" strike="noStrike" spc="-1" dirty="0" err="1">
                <a:solidFill>
                  <a:srgbClr val="073E87"/>
                </a:solidFill>
                <a:uFill>
                  <a:solidFill>
                    <a:srgbClr val="FFFFFF"/>
                  </a:solidFill>
                </a:uFill>
                <a:latin typeface="Candara"/>
              </a:rPr>
              <a:t>l'écoute</a:t>
            </a:r>
            <a:r>
              <a:rPr lang="en-US" sz="2400" b="0" strike="noStrike" spc="-1" dirty="0">
                <a:solidFill>
                  <a:srgbClr val="073E87"/>
                </a:solidFill>
                <a:uFill>
                  <a:solidFill>
                    <a:srgbClr val="FFFFFF"/>
                  </a:solidFill>
                </a:uFill>
                <a:latin typeface="Candara"/>
              </a:rPr>
              <a:t> des </a:t>
            </a:r>
            <a:r>
              <a:rPr lang="en-US" sz="2400" b="0" strike="noStrike" spc="-1" dirty="0" err="1">
                <a:solidFill>
                  <a:srgbClr val="073E87"/>
                </a:solidFill>
                <a:uFill>
                  <a:solidFill>
                    <a:srgbClr val="FFFFFF"/>
                  </a:solidFill>
                </a:uFill>
                <a:latin typeface="Candara"/>
              </a:rPr>
              <a:t>enfants</a:t>
            </a:r>
            <a:r>
              <a:rPr lang="en-US" sz="2400" b="0" strike="noStrike" spc="-1" dirty="0">
                <a:solidFill>
                  <a:srgbClr val="073E87"/>
                </a:solidFill>
                <a:uFill>
                  <a:solidFill>
                    <a:srgbClr val="FFFFFF"/>
                  </a:solidFill>
                </a:uFill>
                <a:latin typeface="Candara"/>
              </a:rPr>
              <a:t>, et à </a:t>
            </a:r>
            <a:r>
              <a:rPr lang="en-US" sz="2400" b="0" strike="noStrike" spc="-1" dirty="0" err="1">
                <a:solidFill>
                  <a:srgbClr val="073E87"/>
                </a:solidFill>
                <a:uFill>
                  <a:solidFill>
                    <a:srgbClr val="FFFFFF"/>
                  </a:solidFill>
                </a:uFill>
                <a:latin typeface="Candara"/>
              </a:rPr>
              <a:t>favoriser</a:t>
            </a:r>
            <a:r>
              <a:rPr lang="en-US" sz="2400" b="0" strike="noStrike" spc="-1" dirty="0">
                <a:solidFill>
                  <a:srgbClr val="073E87"/>
                </a:solidFill>
                <a:uFill>
                  <a:solidFill>
                    <a:srgbClr val="FFFFFF"/>
                  </a:solidFill>
                </a:uFill>
                <a:latin typeface="Candara"/>
              </a:rPr>
              <a:t> les </a:t>
            </a:r>
            <a:r>
              <a:rPr lang="en-US" sz="2400" b="0" strike="noStrike" spc="-1" dirty="0" err="1">
                <a:solidFill>
                  <a:srgbClr val="073E87"/>
                </a:solidFill>
                <a:uFill>
                  <a:solidFill>
                    <a:srgbClr val="FFFFFF"/>
                  </a:solidFill>
                </a:uFill>
                <a:latin typeface="Candara"/>
              </a:rPr>
              <a:t>échanges</a:t>
            </a:r>
            <a:r>
              <a:rPr lang="en-US" sz="2400" b="0" strike="noStrike" spc="-1" dirty="0">
                <a:solidFill>
                  <a:srgbClr val="073E87"/>
                </a:solidFill>
                <a:uFill>
                  <a:solidFill>
                    <a:srgbClr val="FFFFFF"/>
                  </a:solidFill>
                </a:uFill>
                <a:latin typeface="Candara"/>
              </a:rPr>
              <a:t>. Les enfants </a:t>
            </a:r>
            <a:r>
              <a:rPr lang="en-US" sz="2400" b="0" strike="noStrike" spc="-1" dirty="0" err="1">
                <a:solidFill>
                  <a:srgbClr val="073E87"/>
                </a:solidFill>
                <a:uFill>
                  <a:solidFill>
                    <a:srgbClr val="FFFFFF"/>
                  </a:solidFill>
                </a:uFill>
                <a:latin typeface="Candara"/>
              </a:rPr>
              <a:t>seront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responsabilisés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notamment</a:t>
            </a:r>
            <a:r>
              <a:rPr lang="en-US" sz="2400" b="0" strike="noStrike" spc="-1" dirty="0">
                <a:solidFill>
                  <a:srgbClr val="073E87"/>
                </a:solidFill>
                <a:uFill>
                  <a:solidFill>
                    <a:srgbClr val="FFFFFF"/>
                  </a:solidFill>
                </a:uFill>
                <a:latin typeface="Candara"/>
              </a:rPr>
              <a:t> par la participation aux </a:t>
            </a:r>
            <a:r>
              <a:rPr lang="en-US" sz="2400" b="0" strike="noStrike" spc="-1" dirty="0" err="1">
                <a:solidFill>
                  <a:srgbClr val="073E87"/>
                </a:solidFill>
                <a:uFill>
                  <a:solidFill>
                    <a:srgbClr val="FFFFFF"/>
                  </a:solidFill>
                </a:uFill>
                <a:latin typeface="Candara"/>
              </a:rPr>
              <a:t>tâches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quotidiennes</a:t>
            </a:r>
            <a:r>
              <a:rPr lang="en-US" sz="2400" b="0" strike="noStrike" spc="-1" dirty="0">
                <a:solidFill>
                  <a:srgbClr val="073E87"/>
                </a:solidFill>
                <a:uFill>
                  <a:solidFill>
                    <a:srgbClr val="FFFFFF"/>
                  </a:solidFill>
                </a:uFill>
                <a:latin typeface="Candara"/>
              </a:rPr>
              <a:t>, et par la mise </a:t>
            </a:r>
            <a:r>
              <a:rPr lang="en-US" sz="2400" b="0" strike="noStrike" spc="-1" dirty="0" err="1">
                <a:solidFill>
                  <a:srgbClr val="073E87"/>
                </a:solidFill>
                <a:uFill>
                  <a:solidFill>
                    <a:srgbClr val="FFFFFF"/>
                  </a:solidFill>
                </a:uFill>
                <a:latin typeface="Candara"/>
              </a:rPr>
              <a:t>en</a:t>
            </a:r>
            <a:r>
              <a:rPr lang="en-US" sz="2400" b="0" strike="noStrike" spc="-1" dirty="0">
                <a:solidFill>
                  <a:srgbClr val="073E87"/>
                </a:solidFill>
                <a:uFill>
                  <a:solidFill>
                    <a:srgbClr val="FFFFFF"/>
                  </a:solidFill>
                </a:uFill>
                <a:latin typeface="Candara"/>
              </a:rPr>
              <a:t> place des </a:t>
            </a:r>
            <a:r>
              <a:rPr lang="en-US" sz="2400" b="0" strike="noStrike" spc="-1" dirty="0" err="1">
                <a:solidFill>
                  <a:srgbClr val="073E87"/>
                </a:solidFill>
                <a:uFill>
                  <a:solidFill>
                    <a:srgbClr val="FFFFFF"/>
                  </a:solidFill>
                </a:uFill>
                <a:latin typeface="Candara"/>
              </a:rPr>
              <a:t>règles</a:t>
            </a:r>
            <a:r>
              <a:rPr lang="en-US" sz="2400" b="0" strike="noStrike" spc="-1" dirty="0">
                <a:solidFill>
                  <a:srgbClr val="073E87"/>
                </a:solidFill>
                <a:uFill>
                  <a:solidFill>
                    <a:srgbClr val="FFFFFF"/>
                  </a:solidFill>
                </a:uFill>
                <a:latin typeface="Candara"/>
              </a:rPr>
              <a:t> de vie, </a:t>
            </a:r>
            <a:r>
              <a:rPr lang="en-US" sz="2400" b="0" strike="noStrike" spc="-1" dirty="0" err="1">
                <a:solidFill>
                  <a:srgbClr val="073E87"/>
                </a:solidFill>
                <a:uFill>
                  <a:solidFill>
                    <a:srgbClr val="FFFFFF"/>
                  </a:solidFill>
                </a:uFill>
                <a:latin typeface="Candara"/>
              </a:rPr>
              <a:t>élaborées</a:t>
            </a:r>
            <a:r>
              <a:rPr lang="en-US" sz="2400" b="0" strike="noStrike" spc="-1" dirty="0">
                <a:solidFill>
                  <a:srgbClr val="073E87"/>
                </a:solidFill>
                <a:uFill>
                  <a:solidFill>
                    <a:srgbClr val="FFFFFF"/>
                  </a:solidFill>
                </a:uFill>
                <a:latin typeface="Candara"/>
              </a:rPr>
              <a:t> par et avec </a:t>
            </a:r>
            <a:r>
              <a:rPr lang="en-US" sz="2400" b="0" strike="noStrike" spc="-1" dirty="0" err="1">
                <a:solidFill>
                  <a:srgbClr val="073E87"/>
                </a:solidFill>
                <a:uFill>
                  <a:solidFill>
                    <a:srgbClr val="FFFFFF"/>
                  </a:solidFill>
                </a:uFill>
                <a:latin typeface="Candara"/>
              </a:rPr>
              <a:t>eux</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dès</a:t>
            </a:r>
            <a:r>
              <a:rPr lang="en-US" sz="2400" b="0" strike="noStrike" spc="-1" dirty="0">
                <a:solidFill>
                  <a:srgbClr val="073E87"/>
                </a:solidFill>
                <a:uFill>
                  <a:solidFill>
                    <a:srgbClr val="FFFFFF"/>
                  </a:solidFill>
                </a:uFill>
                <a:latin typeface="Candara"/>
              </a:rPr>
              <a:t> le début de </a:t>
            </a:r>
            <a:r>
              <a:rPr lang="en-US" sz="2400" b="0" strike="noStrike" spc="-1" dirty="0" err="1">
                <a:solidFill>
                  <a:srgbClr val="073E87"/>
                </a:solidFill>
                <a:uFill>
                  <a:solidFill>
                    <a:srgbClr val="FFFFFF"/>
                  </a:solidFill>
                </a:uFill>
                <a:latin typeface="Candara"/>
              </a:rPr>
              <a:t>l’année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peut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être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proche</a:t>
            </a:r>
            <a:r>
              <a:rPr lang="en-US" sz="2400" b="0" strike="noStrike" spc="-1" dirty="0">
                <a:solidFill>
                  <a:srgbClr val="073E87"/>
                </a:solidFill>
                <a:uFill>
                  <a:solidFill>
                    <a:srgbClr val="FFFFFF"/>
                  </a:solidFill>
                </a:uFill>
                <a:latin typeface="Candara"/>
              </a:rPr>
              <a:t>, et vivre de </a:t>
            </a:r>
            <a:r>
              <a:rPr lang="en-US" sz="2400" b="0" strike="noStrike" spc="-1" dirty="0" err="1">
                <a:solidFill>
                  <a:srgbClr val="073E87"/>
                </a:solidFill>
                <a:uFill>
                  <a:solidFill>
                    <a:srgbClr val="FFFFFF"/>
                  </a:solidFill>
                </a:uFill>
                <a:latin typeface="Candara"/>
              </a:rPr>
              <a:t>bons</a:t>
            </a:r>
            <a:r>
              <a:rPr lang="en-US" sz="2400" b="0" strike="noStrike" spc="-1" dirty="0">
                <a:solidFill>
                  <a:srgbClr val="073E87"/>
                </a:solidFill>
                <a:uFill>
                  <a:solidFill>
                    <a:srgbClr val="FFFFFF"/>
                  </a:solidFill>
                </a:uFill>
                <a:latin typeface="Candara"/>
              </a:rPr>
              <a:t> moments avec les </a:t>
            </a:r>
            <a:r>
              <a:rPr lang="en-US" sz="2400" b="0" strike="noStrike" spc="-1" dirty="0" err="1">
                <a:solidFill>
                  <a:srgbClr val="073E87"/>
                </a:solidFill>
                <a:uFill>
                  <a:solidFill>
                    <a:srgbClr val="FFFFFF"/>
                  </a:solidFill>
                </a:uFill>
                <a:latin typeface="Candara"/>
              </a:rPr>
              <a:t>enfants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mais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il</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est</a:t>
            </a:r>
            <a:r>
              <a:rPr lang="en-US" sz="2400" b="0" strike="noStrike" spc="-1" dirty="0">
                <a:solidFill>
                  <a:srgbClr val="073E87"/>
                </a:solidFill>
                <a:uFill>
                  <a:solidFill>
                    <a:srgbClr val="FFFFFF"/>
                  </a:solidFill>
                </a:uFill>
                <a:latin typeface="Candara"/>
              </a:rPr>
              <a:t> indispensable de conserver </a:t>
            </a:r>
            <a:r>
              <a:rPr lang="en-US" sz="2400" b="0" strike="noStrike" spc="-1" dirty="0" err="1">
                <a:solidFill>
                  <a:srgbClr val="073E87"/>
                </a:solidFill>
                <a:uFill>
                  <a:solidFill>
                    <a:srgbClr val="FFFFFF"/>
                  </a:solidFill>
                </a:uFill>
                <a:latin typeface="Candara"/>
              </a:rPr>
              <a:t>une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juste</a:t>
            </a:r>
            <a:r>
              <a:rPr lang="en-US" sz="2400" b="0" strike="noStrike" spc="-1" dirty="0">
                <a:solidFill>
                  <a:srgbClr val="073E87"/>
                </a:solidFill>
                <a:uFill>
                  <a:solidFill>
                    <a:srgbClr val="FFFFFF"/>
                  </a:solidFill>
                </a:uFill>
                <a:latin typeface="Candara"/>
              </a:rPr>
              <a:t> distance avec </a:t>
            </a:r>
            <a:r>
              <a:rPr lang="en-US" sz="2400" b="0" strike="noStrike" spc="-1" dirty="0" err="1">
                <a:solidFill>
                  <a:srgbClr val="073E87"/>
                </a:solidFill>
                <a:uFill>
                  <a:solidFill>
                    <a:srgbClr val="FFFFFF"/>
                  </a:solidFill>
                </a:uFill>
                <a:latin typeface="Candara"/>
              </a:rPr>
              <a:t>eux</a:t>
            </a:r>
            <a:r>
              <a:rPr lang="en-US" sz="2400" b="0" strike="noStrike" spc="-1" dirty="0">
                <a:solidFill>
                  <a:srgbClr val="073E87"/>
                </a:solidFill>
                <a:uFill>
                  <a:solidFill>
                    <a:srgbClr val="FFFFFF"/>
                  </a:solidFill>
                </a:uFill>
                <a:latin typeface="Candara"/>
              </a:rPr>
              <a:t>, et de </a:t>
            </a:r>
            <a:r>
              <a:rPr lang="en-US" sz="2400" b="0" strike="noStrike" spc="-1" dirty="0" err="1">
                <a:solidFill>
                  <a:srgbClr val="073E87"/>
                </a:solidFill>
                <a:uFill>
                  <a:solidFill>
                    <a:srgbClr val="FFFFFF"/>
                  </a:solidFill>
                </a:uFill>
                <a:latin typeface="Candara"/>
              </a:rPr>
              <a:t>leur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expliquer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L’attitude</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est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fondamentale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doit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avoir</a:t>
            </a:r>
            <a:r>
              <a:rPr lang="en-US" sz="2400" b="0" strike="noStrike" spc="-1" dirty="0">
                <a:solidFill>
                  <a:srgbClr val="073E87"/>
                </a:solidFill>
                <a:uFill>
                  <a:solidFill>
                    <a:srgbClr val="FFFFFF"/>
                  </a:solidFill>
                </a:uFill>
                <a:latin typeface="Candara"/>
              </a:rPr>
              <a:t> </a:t>
            </a:r>
            <a:r>
              <a:rPr lang="en-US" sz="2400" b="0" u="sng" strike="noStrike" spc="-1" dirty="0">
                <a:solidFill>
                  <a:srgbClr val="073E87"/>
                </a:solidFill>
                <a:uFill>
                  <a:solidFill>
                    <a:srgbClr val="FFFFFF"/>
                  </a:solidFill>
                </a:uFill>
                <a:latin typeface="Candara"/>
              </a:rPr>
              <a:t>un </a:t>
            </a:r>
            <a:r>
              <a:rPr lang="en-US" sz="2400" b="0" u="sng" strike="noStrike" spc="-1" dirty="0" err="1">
                <a:solidFill>
                  <a:srgbClr val="073E87"/>
                </a:solidFill>
                <a:uFill>
                  <a:solidFill>
                    <a:srgbClr val="FFFFFF"/>
                  </a:solidFill>
                </a:uFill>
                <a:latin typeface="Candara"/>
              </a:rPr>
              <a:t>comportement</a:t>
            </a:r>
            <a:r>
              <a:rPr lang="en-US" sz="2400" b="0" u="sng" strike="noStrike" spc="-1" dirty="0">
                <a:solidFill>
                  <a:srgbClr val="073E87"/>
                </a:solidFill>
                <a:uFill>
                  <a:solidFill>
                    <a:srgbClr val="FFFFFF"/>
                  </a:solidFill>
                </a:uFill>
                <a:latin typeface="Candara"/>
              </a:rPr>
              <a:t> </a:t>
            </a:r>
            <a:r>
              <a:rPr lang="en-US" sz="2400" b="0" u="sng" strike="noStrike" spc="-1" dirty="0" err="1">
                <a:solidFill>
                  <a:srgbClr val="073E87"/>
                </a:solidFill>
                <a:uFill>
                  <a:solidFill>
                    <a:srgbClr val="FFFFFF"/>
                  </a:solidFill>
                </a:uFill>
                <a:latin typeface="Candara"/>
              </a:rPr>
              <a:t>exemplaire</a:t>
            </a:r>
            <a:r>
              <a:rPr lang="en-US" sz="2400" b="0" u="sng" strike="noStrike" spc="-1" dirty="0">
                <a:solidFill>
                  <a:srgbClr val="073E87"/>
                </a:solidFill>
                <a:uFill>
                  <a:solidFill>
                    <a:srgbClr val="FFFFFF"/>
                  </a:solidFill>
                </a:uFill>
                <a:latin typeface="Candara"/>
              </a:rPr>
              <a:t> qui </a:t>
            </a:r>
            <a:r>
              <a:rPr lang="en-US" sz="2400" b="0" u="sng" strike="noStrike" spc="-1" dirty="0" err="1">
                <a:solidFill>
                  <a:srgbClr val="073E87"/>
                </a:solidFill>
                <a:uFill>
                  <a:solidFill>
                    <a:srgbClr val="FFFFFF"/>
                  </a:solidFill>
                </a:uFill>
                <a:latin typeface="Candara"/>
              </a:rPr>
              <a:t>doit</a:t>
            </a:r>
            <a:r>
              <a:rPr lang="en-US" sz="2400" b="0" u="sng" strike="noStrike" spc="-1" dirty="0">
                <a:solidFill>
                  <a:srgbClr val="073E87"/>
                </a:solidFill>
                <a:uFill>
                  <a:solidFill>
                    <a:srgbClr val="FFFFFF"/>
                  </a:solidFill>
                </a:uFill>
                <a:latin typeface="Candara"/>
              </a:rPr>
              <a:t> </a:t>
            </a:r>
            <a:r>
              <a:rPr lang="en-US" sz="2400" b="0" u="sng" strike="noStrike" spc="-1" dirty="0" err="1">
                <a:solidFill>
                  <a:srgbClr val="073E87"/>
                </a:solidFill>
                <a:uFill>
                  <a:solidFill>
                    <a:srgbClr val="FFFFFF"/>
                  </a:solidFill>
                </a:uFill>
                <a:latin typeface="Candara"/>
              </a:rPr>
              <a:t>exclure</a:t>
            </a:r>
            <a:r>
              <a:rPr lang="en-US" sz="2400" b="0" u="sng" strike="noStrike" spc="-1" dirty="0">
                <a:solidFill>
                  <a:srgbClr val="073E87"/>
                </a:solidFill>
                <a:uFill>
                  <a:solidFill>
                    <a:srgbClr val="FFFFFF"/>
                  </a:solidFill>
                </a:uFill>
                <a:latin typeface="Candara"/>
              </a:rPr>
              <a:t> </a:t>
            </a:r>
            <a:r>
              <a:rPr lang="en-US" sz="2400" b="0" u="sng" strike="noStrike" spc="-1" dirty="0" err="1">
                <a:solidFill>
                  <a:srgbClr val="073E87"/>
                </a:solidFill>
                <a:uFill>
                  <a:solidFill>
                    <a:srgbClr val="FFFFFF"/>
                  </a:solidFill>
                </a:uFill>
                <a:latin typeface="Candara"/>
              </a:rPr>
              <a:t>toute</a:t>
            </a:r>
            <a:r>
              <a:rPr lang="en-US" sz="2400" b="0" u="sng" strike="noStrike" spc="-1" dirty="0">
                <a:solidFill>
                  <a:srgbClr val="073E87"/>
                </a:solidFill>
                <a:uFill>
                  <a:solidFill>
                    <a:srgbClr val="FFFFFF"/>
                  </a:solidFill>
                </a:uFill>
                <a:latin typeface="Candara"/>
              </a:rPr>
              <a:t> </a:t>
            </a:r>
            <a:r>
              <a:rPr lang="en-US" sz="2400" b="0" u="sng" strike="noStrike" spc="-1" dirty="0" err="1">
                <a:solidFill>
                  <a:srgbClr val="073E87"/>
                </a:solidFill>
                <a:uFill>
                  <a:solidFill>
                    <a:srgbClr val="FFFFFF"/>
                  </a:solidFill>
                </a:uFill>
                <a:latin typeface="Candara"/>
              </a:rPr>
              <a:t>forme</a:t>
            </a:r>
            <a:r>
              <a:rPr lang="en-US" sz="2400" b="0" u="sng" strike="noStrike" spc="-1" dirty="0">
                <a:solidFill>
                  <a:srgbClr val="073E87"/>
                </a:solidFill>
                <a:uFill>
                  <a:solidFill>
                    <a:srgbClr val="FFFFFF"/>
                  </a:solidFill>
                </a:uFill>
                <a:latin typeface="Candara"/>
              </a:rPr>
              <a:t> de violence (</a:t>
            </a:r>
            <a:r>
              <a:rPr lang="en-US" sz="2400" b="0" u="sng" strike="noStrike" spc="-1" dirty="0" err="1">
                <a:solidFill>
                  <a:srgbClr val="073E87"/>
                </a:solidFill>
                <a:uFill>
                  <a:solidFill>
                    <a:srgbClr val="FFFFFF"/>
                  </a:solidFill>
                </a:uFill>
                <a:latin typeface="Candara"/>
              </a:rPr>
              <a:t>ou</a:t>
            </a:r>
            <a:r>
              <a:rPr lang="en-US" sz="2400" b="0" u="sng" strike="noStrike" spc="-1" dirty="0">
                <a:solidFill>
                  <a:srgbClr val="073E87"/>
                </a:solidFill>
                <a:uFill>
                  <a:solidFill>
                    <a:srgbClr val="FFFFFF"/>
                  </a:solidFill>
                </a:uFill>
                <a:latin typeface="Candara"/>
              </a:rPr>
              <a:t> </a:t>
            </a:r>
            <a:r>
              <a:rPr lang="en-US" sz="2400" b="0" u="sng" strike="noStrike" spc="-1" dirty="0" err="1">
                <a:solidFill>
                  <a:srgbClr val="073E87"/>
                </a:solidFill>
                <a:uFill>
                  <a:solidFill>
                    <a:srgbClr val="FFFFFF"/>
                  </a:solidFill>
                </a:uFill>
                <a:latin typeface="Candara"/>
              </a:rPr>
              <a:t>d’agressivité</a:t>
            </a:r>
            <a:r>
              <a:rPr lang="en-US" sz="2400" b="0" u="sng" strike="noStrike" spc="-1" dirty="0">
                <a:solidFill>
                  <a:srgbClr val="073E87"/>
                </a:solidFill>
                <a:uFill>
                  <a:solidFill>
                    <a:srgbClr val="FFFFFF"/>
                  </a:solidFill>
                </a:uFill>
                <a:latin typeface="Candara"/>
              </a:rPr>
              <a:t>), </a:t>
            </a:r>
            <a:r>
              <a:rPr lang="en-US" sz="2400" b="0" u="sng" strike="noStrike" spc="-1" dirty="0" err="1">
                <a:solidFill>
                  <a:srgbClr val="073E87"/>
                </a:solidFill>
                <a:uFill>
                  <a:solidFill>
                    <a:srgbClr val="FFFFFF"/>
                  </a:solidFill>
                </a:uFill>
                <a:latin typeface="Candara"/>
              </a:rPr>
              <a:t>verbale</a:t>
            </a:r>
            <a:r>
              <a:rPr lang="en-US" sz="2400" b="0" u="sng" strike="noStrike" spc="-1" dirty="0">
                <a:solidFill>
                  <a:srgbClr val="073E87"/>
                </a:solidFill>
                <a:uFill>
                  <a:solidFill>
                    <a:srgbClr val="FFFFFF"/>
                  </a:solidFill>
                </a:uFill>
                <a:latin typeface="Candara"/>
              </a:rPr>
              <a:t> et physique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se </a:t>
            </a:r>
            <a:r>
              <a:rPr lang="en-US" sz="2400" b="0" strike="noStrike" spc="-1" dirty="0" err="1">
                <a:solidFill>
                  <a:srgbClr val="073E87"/>
                </a:solidFill>
                <a:uFill>
                  <a:solidFill>
                    <a:srgbClr val="FFFFFF"/>
                  </a:solidFill>
                </a:uFill>
                <a:latin typeface="Candara"/>
              </a:rPr>
              <a:t>doit</a:t>
            </a:r>
            <a:r>
              <a:rPr lang="en-US" sz="2400" b="0" strike="noStrike" spc="-1" dirty="0">
                <a:solidFill>
                  <a:srgbClr val="073E87"/>
                </a:solidFill>
                <a:uFill>
                  <a:solidFill>
                    <a:srgbClr val="FFFFFF"/>
                  </a:solidFill>
                </a:uFill>
                <a:latin typeface="Candara"/>
              </a:rPr>
              <a:t> d’être </a:t>
            </a:r>
            <a:r>
              <a:rPr lang="en-US" sz="2400" b="0" strike="noStrike" spc="-1" dirty="0" err="1">
                <a:solidFill>
                  <a:srgbClr val="073E87"/>
                </a:solidFill>
                <a:uFill>
                  <a:solidFill>
                    <a:srgbClr val="FFFFFF"/>
                  </a:solidFill>
                </a:uFill>
                <a:latin typeface="Candara"/>
              </a:rPr>
              <a:t>cohérent</a:t>
            </a:r>
            <a:r>
              <a:rPr lang="en-US" sz="2400" b="0" strike="noStrike" spc="-1" dirty="0">
                <a:solidFill>
                  <a:srgbClr val="073E87"/>
                </a:solidFill>
                <a:uFill>
                  <a:solidFill>
                    <a:srgbClr val="FFFFFF"/>
                  </a:solidFill>
                </a:uFill>
                <a:latin typeface="Candara"/>
              </a:rPr>
              <a:t>, et </a:t>
            </a:r>
            <a:r>
              <a:rPr lang="en-US" sz="2400" b="0" strike="noStrike" spc="-1" dirty="0" err="1">
                <a:solidFill>
                  <a:srgbClr val="073E87"/>
                </a:solidFill>
                <a:uFill>
                  <a:solidFill>
                    <a:srgbClr val="FFFFFF"/>
                  </a:solidFill>
                </a:uFill>
                <a:latin typeface="Candara"/>
              </a:rPr>
              <a:t>donc</a:t>
            </a:r>
            <a:r>
              <a:rPr lang="en-US" sz="2400" b="0" strike="noStrike" spc="-1" dirty="0">
                <a:solidFill>
                  <a:srgbClr val="073E87"/>
                </a:solidFill>
                <a:uFill>
                  <a:solidFill>
                    <a:srgbClr val="FFFFFF"/>
                  </a:solidFill>
                </a:uFill>
                <a:latin typeface="Candara"/>
              </a:rPr>
              <a:t> de respecter </a:t>
            </a:r>
            <a:r>
              <a:rPr lang="en-US" sz="2400" b="0" strike="noStrike" spc="-1" dirty="0" err="1">
                <a:solidFill>
                  <a:srgbClr val="073E87"/>
                </a:solidFill>
                <a:uFill>
                  <a:solidFill>
                    <a:srgbClr val="FFFFFF"/>
                  </a:solidFill>
                </a:uFill>
                <a:latin typeface="Candara"/>
              </a:rPr>
              <a:t>lui-même</a:t>
            </a:r>
            <a:r>
              <a:rPr lang="en-US" sz="2400" b="0" strike="noStrike" spc="-1" dirty="0">
                <a:solidFill>
                  <a:srgbClr val="073E87"/>
                </a:solidFill>
                <a:uFill>
                  <a:solidFill>
                    <a:srgbClr val="FFFFFF"/>
                  </a:solidFill>
                </a:uFill>
                <a:latin typeface="Candara"/>
              </a:rPr>
              <a:t> les </a:t>
            </a:r>
            <a:r>
              <a:rPr lang="en-US" sz="2400" b="0" strike="noStrike" spc="-1" dirty="0" err="1">
                <a:solidFill>
                  <a:srgbClr val="073E87"/>
                </a:solidFill>
                <a:uFill>
                  <a:solidFill>
                    <a:srgbClr val="FFFFFF"/>
                  </a:solidFill>
                </a:uFill>
                <a:latin typeface="Candara"/>
              </a:rPr>
              <a:t>règles</a:t>
            </a:r>
            <a:r>
              <a:rPr lang="en-US" sz="2400" b="0" strike="noStrike" spc="-1" dirty="0">
                <a:solidFill>
                  <a:srgbClr val="073E87"/>
                </a:solidFill>
                <a:uFill>
                  <a:solidFill>
                    <a:srgbClr val="FFFFFF"/>
                  </a:solidFill>
                </a:uFill>
                <a:latin typeface="Candara"/>
              </a:rPr>
              <a:t> de vie de la structure.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Dans</a:t>
            </a:r>
            <a:r>
              <a:rPr lang="en-US" sz="2400" b="0" strike="noStrike" spc="-1" dirty="0">
                <a:solidFill>
                  <a:srgbClr val="073E87"/>
                </a:solidFill>
                <a:uFill>
                  <a:solidFill>
                    <a:srgbClr val="FFFFFF"/>
                  </a:solidFill>
                </a:uFill>
                <a:latin typeface="Candara"/>
              </a:rPr>
              <a:t> la relation à </a:t>
            </a:r>
            <a:r>
              <a:rPr lang="en-US" sz="2400" b="0" strike="noStrike" spc="-1" dirty="0" err="1">
                <a:solidFill>
                  <a:srgbClr val="073E87"/>
                </a:solidFill>
                <a:uFill>
                  <a:solidFill>
                    <a:srgbClr val="FFFFFF"/>
                  </a:solidFill>
                </a:uFill>
                <a:latin typeface="Candara"/>
              </a:rPr>
              <a:t>l’enfant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devra</a:t>
            </a:r>
            <a:r>
              <a:rPr lang="en-US" sz="2400" b="0" strike="noStrike" spc="-1" dirty="0">
                <a:solidFill>
                  <a:srgbClr val="073E87"/>
                </a:solidFill>
                <a:uFill>
                  <a:solidFill>
                    <a:srgbClr val="FFFFFF"/>
                  </a:solidFill>
                </a:uFill>
                <a:latin typeface="Candara"/>
              </a:rPr>
              <a:t> faire respecter les </a:t>
            </a:r>
            <a:r>
              <a:rPr lang="en-US" sz="2400" b="0" strike="noStrike" spc="-1" dirty="0" err="1">
                <a:solidFill>
                  <a:srgbClr val="073E87"/>
                </a:solidFill>
                <a:uFill>
                  <a:solidFill>
                    <a:srgbClr val="FFFFFF"/>
                  </a:solidFill>
                </a:uFill>
                <a:latin typeface="Candara"/>
              </a:rPr>
              <a:t>règles</a:t>
            </a:r>
            <a:r>
              <a:rPr lang="en-US" sz="2400" b="0" strike="noStrike" spc="-1" dirty="0">
                <a:solidFill>
                  <a:srgbClr val="073E87"/>
                </a:solidFill>
                <a:uFill>
                  <a:solidFill>
                    <a:srgbClr val="FFFFFF"/>
                  </a:solidFill>
                </a:uFill>
                <a:latin typeface="Candara"/>
              </a:rPr>
              <a:t> qui </a:t>
            </a:r>
            <a:r>
              <a:rPr lang="en-US" sz="2400" b="0" strike="noStrike" spc="-1" dirty="0" err="1">
                <a:solidFill>
                  <a:srgbClr val="073E87"/>
                </a:solidFill>
                <a:uFill>
                  <a:solidFill>
                    <a:srgbClr val="FFFFFF"/>
                  </a:solidFill>
                </a:uFill>
                <a:latin typeface="Candara"/>
              </a:rPr>
              <a:t>ont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été</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décidées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en</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équipe</a:t>
            </a:r>
            <a:r>
              <a:rPr lang="en-US" sz="2400" b="0" strike="noStrike" spc="-1" dirty="0">
                <a:solidFill>
                  <a:srgbClr val="073E87"/>
                </a:solidFill>
                <a:uFill>
                  <a:solidFill>
                    <a:srgbClr val="FFFFFF"/>
                  </a:solidFill>
                </a:uFill>
                <a:latin typeface="Candara"/>
              </a:rPr>
              <a:t>, et </a:t>
            </a:r>
            <a:r>
              <a:rPr lang="en-US" sz="2400" b="0" strike="noStrike" spc="-1" dirty="0" err="1">
                <a:solidFill>
                  <a:srgbClr val="073E87"/>
                </a:solidFill>
                <a:uFill>
                  <a:solidFill>
                    <a:srgbClr val="FFFFFF"/>
                  </a:solidFill>
                </a:uFill>
                <a:latin typeface="Candara"/>
              </a:rPr>
              <a:t>appliquer</a:t>
            </a:r>
            <a:r>
              <a:rPr lang="en-US" sz="2400" b="0" strike="noStrike" spc="-1" dirty="0">
                <a:solidFill>
                  <a:srgbClr val="073E87"/>
                </a:solidFill>
                <a:uFill>
                  <a:solidFill>
                    <a:srgbClr val="FFFFFF"/>
                  </a:solidFill>
                </a:uFill>
                <a:latin typeface="Candara"/>
              </a:rPr>
              <a:t> des sanctions </a:t>
            </a:r>
            <a:r>
              <a:rPr lang="en-US" sz="2400" b="0" strike="noStrike" spc="-1" dirty="0" err="1">
                <a:solidFill>
                  <a:srgbClr val="073E87"/>
                </a:solidFill>
                <a:uFill>
                  <a:solidFill>
                    <a:srgbClr val="FFFFFF"/>
                  </a:solidFill>
                </a:uFill>
                <a:latin typeface="Candara"/>
              </a:rPr>
              <a:t>si</a:t>
            </a:r>
            <a:r>
              <a:rPr lang="en-US" sz="2400" b="0" strike="noStrike" spc="-1" dirty="0">
                <a:solidFill>
                  <a:srgbClr val="073E87"/>
                </a:solidFill>
                <a:uFill>
                  <a:solidFill>
                    <a:srgbClr val="FFFFFF"/>
                  </a:solidFill>
                </a:uFill>
                <a:latin typeface="Candara"/>
              </a:rPr>
              <a:t> les </a:t>
            </a:r>
            <a:r>
              <a:rPr lang="en-US" sz="2400" b="0" strike="noStrike" spc="-1" dirty="0" err="1">
                <a:solidFill>
                  <a:srgbClr val="073E87"/>
                </a:solidFill>
                <a:uFill>
                  <a:solidFill>
                    <a:srgbClr val="FFFFFF"/>
                  </a:solidFill>
                </a:uFill>
                <a:latin typeface="Candara"/>
              </a:rPr>
              <a:t>règles</a:t>
            </a:r>
            <a:r>
              <a:rPr lang="en-US" sz="2400" b="0" strike="noStrike" spc="-1" dirty="0">
                <a:solidFill>
                  <a:srgbClr val="073E87"/>
                </a:solidFill>
                <a:uFill>
                  <a:solidFill>
                    <a:srgbClr val="FFFFFF"/>
                  </a:solidFill>
                </a:uFill>
                <a:latin typeface="Candara"/>
              </a:rPr>
              <a:t> ne </a:t>
            </a:r>
            <a:r>
              <a:rPr lang="en-US" sz="2400" b="0" strike="noStrike" spc="-1" dirty="0" err="1">
                <a:solidFill>
                  <a:srgbClr val="073E87"/>
                </a:solidFill>
                <a:uFill>
                  <a:solidFill>
                    <a:srgbClr val="FFFFFF"/>
                  </a:solidFill>
                </a:uFill>
                <a:latin typeface="Candara"/>
              </a:rPr>
              <a:t>sont</a:t>
            </a:r>
            <a:r>
              <a:rPr lang="en-US" sz="2400" b="0" strike="noStrike" spc="-1" dirty="0">
                <a:solidFill>
                  <a:srgbClr val="073E87"/>
                </a:solidFill>
                <a:uFill>
                  <a:solidFill>
                    <a:srgbClr val="FFFFFF"/>
                  </a:solidFill>
                </a:uFill>
                <a:latin typeface="Candara"/>
              </a:rPr>
              <a:t> pas </a:t>
            </a:r>
            <a:r>
              <a:rPr lang="en-US" sz="2400" b="0" strike="noStrike" spc="-1" dirty="0" err="1">
                <a:solidFill>
                  <a:srgbClr val="073E87"/>
                </a:solidFill>
                <a:uFill>
                  <a:solidFill>
                    <a:srgbClr val="FFFFFF"/>
                  </a:solidFill>
                </a:uFill>
                <a:latin typeface="Candara"/>
              </a:rPr>
              <a:t>respectées</a:t>
            </a:r>
            <a:r>
              <a:rPr lang="en-US" sz="2400" b="0" strike="noStrike" spc="-1" dirty="0">
                <a:solidFill>
                  <a:srgbClr val="073E87"/>
                </a:solidFill>
                <a:uFill>
                  <a:solidFill>
                    <a:srgbClr val="FFFFFF"/>
                  </a:solidFill>
                </a:uFill>
                <a:latin typeface="Candara"/>
              </a:rPr>
              <a:t> pour le </a:t>
            </a:r>
            <a:r>
              <a:rPr lang="en-US" sz="2400" b="0" strike="noStrike" spc="-1" dirty="0" err="1">
                <a:solidFill>
                  <a:srgbClr val="073E87"/>
                </a:solidFill>
                <a:uFill>
                  <a:solidFill>
                    <a:srgbClr val="FFFFFF"/>
                  </a:solidFill>
                </a:uFill>
                <a:latin typeface="Candara"/>
              </a:rPr>
              <a:t>bien-être</a:t>
            </a:r>
            <a:r>
              <a:rPr lang="en-US" sz="2400" b="0" strike="noStrike" spc="-1" dirty="0">
                <a:solidFill>
                  <a:srgbClr val="073E87"/>
                </a:solidFill>
                <a:uFill>
                  <a:solidFill>
                    <a:srgbClr val="FFFFFF"/>
                  </a:solidFill>
                </a:uFill>
                <a:latin typeface="Candara"/>
              </a:rPr>
              <a:t> des </a:t>
            </a:r>
            <a:r>
              <a:rPr lang="en-US" sz="2400" b="0" strike="noStrike" spc="-1" dirty="0" err="1">
                <a:solidFill>
                  <a:srgbClr val="073E87"/>
                </a:solidFill>
                <a:uFill>
                  <a:solidFill>
                    <a:srgbClr val="FFFFFF"/>
                  </a:solidFill>
                </a:uFill>
                <a:latin typeface="Candara"/>
              </a:rPr>
              <a:t>enfants</a:t>
            </a:r>
            <a:r>
              <a:rPr lang="en-US" sz="2400" b="0" strike="noStrike" spc="-1" dirty="0">
                <a:solidFill>
                  <a:srgbClr val="073E87"/>
                </a:solidFill>
                <a:uFill>
                  <a:solidFill>
                    <a:srgbClr val="FFFFFF"/>
                  </a:solidFill>
                </a:uFill>
                <a:latin typeface="Candara"/>
              </a:rPr>
              <a:t>. </a:t>
            </a:r>
          </a:p>
        </p:txBody>
      </p:sp>
      <p:sp>
        <p:nvSpPr>
          <p:cNvPr id="381" name="TextShape 2"/>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Entre Enfants et Animateurs</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81"/>
                                        </p:tgtEl>
                                        <p:attrNameLst>
                                          <p:attrName>style.visibility</p:attrName>
                                        </p:attrNameLst>
                                      </p:cBhvr>
                                      <p:to>
                                        <p:strVal val="visible"/>
                                      </p:to>
                                    </p:set>
                                    <p:animEffect transition="in" filter="fade">
                                      <p:cBhvr additive="repl">
                                        <p:cTn id="7" dur="500"/>
                                        <p:tgtEl>
                                          <p:spTgt spid="381"/>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380">
                                            <p:txEl>
                                              <p:pRg st="0" end="239"/>
                                            </p:txEl>
                                          </p:spTgt>
                                        </p:tgtEl>
                                        <p:attrNameLst>
                                          <p:attrName>style.visibility</p:attrName>
                                        </p:attrNameLst>
                                      </p:cBhvr>
                                      <p:to>
                                        <p:strVal val="visible"/>
                                      </p:to>
                                    </p:set>
                                    <p:anim calcmode="lin" valueType="num">
                                      <p:cBhvr additive="repl">
                                        <p:cTn id="12" dur="1000" fill="hold"/>
                                        <p:tgtEl>
                                          <p:spTgt spid="380">
                                            <p:txEl>
                                              <p:pRg st="0" end="239"/>
                                            </p:txEl>
                                          </p:spTgt>
                                        </p:tgtEl>
                                        <p:attrNameLst>
                                          <p:attrName/>
                                        </p:attrNameLst>
                                      </p:cBhvr>
                                      <p:tavLst>
                                        <p:tav tm="0">
                                          <p:val>
                                            <p:boolVal val="0"/>
                                          </p:val>
                                        </p:tav>
                                        <p:tav tm="100000">
                                          <p:val>
                                            <p:strVal val="#ppt_w"/>
                                          </p:val>
                                        </p:tav>
                                      </p:tavLst>
                                    </p:anim>
                                    <p:anim calcmode="lin" valueType="num">
                                      <p:cBhvr additive="repl">
                                        <p:cTn id="13" dur="1000" fill="hold"/>
                                        <p:tgtEl>
                                          <p:spTgt spid="380">
                                            <p:txEl>
                                              <p:pRg st="0" end="239"/>
                                            </p:txEl>
                                          </p:spTgt>
                                        </p:tgtEl>
                                        <p:attrNameLst>
                                          <p:attrName/>
                                        </p:attrNameLst>
                                      </p:cBhvr>
                                      <p:tavLst>
                                        <p:tav tm="0">
                                          <p:val>
                                            <p:boolVal val="0"/>
                                          </p:val>
                                        </p:tav>
                                        <p:tav tm="100000">
                                          <p:val>
                                            <p:strVal val="#ppt_h"/>
                                          </p:val>
                                        </p:tav>
                                      </p:tavLst>
                                    </p:anim>
                                    <p:anim calcmode="lin" valueType="num">
                                      <p:cBhvr additive="repl">
                                        <p:cTn id="14" dur="1000" fill="hold"/>
                                        <p:tgtEl>
                                          <p:spTgt spid="380">
                                            <p:txEl>
                                              <p:pRg st="0" end="239"/>
                                            </p:txEl>
                                          </p:spTgt>
                                        </p:tgtEl>
                                        <p:attrNameLst>
                                          <p:attrName/>
                                        </p:attrNameLst>
                                      </p:cBhvr>
                                      <p:tavLst>
                                        <p:tav tm="0">
                                          <p:val>
                                            <p:strVal val="90"/>
                                          </p:val>
                                        </p:tav>
                                        <p:tav tm="100000">
                                          <p:val>
                                            <p:strVal val="0"/>
                                          </p:val>
                                        </p:tav>
                                      </p:tavLst>
                                    </p:anim>
                                    <p:animEffect transition="in" filter="fade">
                                      <p:cBhvr additive="repl">
                                        <p:cTn id="15" dur="1000"/>
                                        <p:tgtEl>
                                          <p:spTgt spid="380">
                                            <p:txEl>
                                              <p:pRg st="0" end="239"/>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380">
                                            <p:txEl>
                                              <p:pRg st="240" end="651"/>
                                            </p:txEl>
                                          </p:spTgt>
                                        </p:tgtEl>
                                        <p:attrNameLst>
                                          <p:attrName>style.visibility</p:attrName>
                                        </p:attrNameLst>
                                      </p:cBhvr>
                                      <p:to>
                                        <p:strVal val="visible"/>
                                      </p:to>
                                    </p:set>
                                    <p:anim calcmode="lin" valueType="num">
                                      <p:cBhvr additive="repl">
                                        <p:cTn id="20" dur="1000" fill="hold"/>
                                        <p:tgtEl>
                                          <p:spTgt spid="380">
                                            <p:txEl>
                                              <p:pRg st="240" end="651"/>
                                            </p:txEl>
                                          </p:spTgt>
                                        </p:tgtEl>
                                        <p:attrNameLst>
                                          <p:attrName/>
                                        </p:attrNameLst>
                                      </p:cBhvr>
                                      <p:tavLst>
                                        <p:tav tm="0">
                                          <p:val>
                                            <p:boolVal val="0"/>
                                          </p:val>
                                        </p:tav>
                                        <p:tav tm="100000">
                                          <p:val>
                                            <p:strVal val="#ppt_w"/>
                                          </p:val>
                                        </p:tav>
                                      </p:tavLst>
                                    </p:anim>
                                    <p:anim calcmode="lin" valueType="num">
                                      <p:cBhvr additive="repl">
                                        <p:cTn id="21" dur="1000" fill="hold"/>
                                        <p:tgtEl>
                                          <p:spTgt spid="380">
                                            <p:txEl>
                                              <p:pRg st="240" end="651"/>
                                            </p:txEl>
                                          </p:spTgt>
                                        </p:tgtEl>
                                        <p:attrNameLst>
                                          <p:attrName/>
                                        </p:attrNameLst>
                                      </p:cBhvr>
                                      <p:tavLst>
                                        <p:tav tm="0">
                                          <p:val>
                                            <p:boolVal val="0"/>
                                          </p:val>
                                        </p:tav>
                                        <p:tav tm="100000">
                                          <p:val>
                                            <p:strVal val="#ppt_h"/>
                                          </p:val>
                                        </p:tav>
                                      </p:tavLst>
                                    </p:anim>
                                    <p:anim calcmode="lin" valueType="num">
                                      <p:cBhvr additive="repl">
                                        <p:cTn id="22" dur="1000" fill="hold"/>
                                        <p:tgtEl>
                                          <p:spTgt spid="380">
                                            <p:txEl>
                                              <p:pRg st="240" end="651"/>
                                            </p:txEl>
                                          </p:spTgt>
                                        </p:tgtEl>
                                        <p:attrNameLst>
                                          <p:attrName/>
                                        </p:attrNameLst>
                                      </p:cBhvr>
                                      <p:tavLst>
                                        <p:tav tm="0">
                                          <p:val>
                                            <p:strVal val="90"/>
                                          </p:val>
                                        </p:tav>
                                        <p:tav tm="100000">
                                          <p:val>
                                            <p:strVal val="0"/>
                                          </p:val>
                                        </p:tav>
                                      </p:tavLst>
                                    </p:anim>
                                    <p:animEffect transition="in" filter="fade">
                                      <p:cBhvr additive="repl">
                                        <p:cTn id="23" dur="1000"/>
                                        <p:tgtEl>
                                          <p:spTgt spid="380">
                                            <p:txEl>
                                              <p:pRg st="240" end="65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380">
                                            <p:txEl>
                                              <p:pRg st="652" end="824"/>
                                            </p:txEl>
                                          </p:spTgt>
                                        </p:tgtEl>
                                        <p:attrNameLst>
                                          <p:attrName>style.visibility</p:attrName>
                                        </p:attrNameLst>
                                      </p:cBhvr>
                                      <p:to>
                                        <p:strVal val="visible"/>
                                      </p:to>
                                    </p:set>
                                    <p:anim calcmode="lin" valueType="num">
                                      <p:cBhvr additive="repl">
                                        <p:cTn id="28" dur="1000" fill="hold"/>
                                        <p:tgtEl>
                                          <p:spTgt spid="380">
                                            <p:txEl>
                                              <p:pRg st="652" end="824"/>
                                            </p:txEl>
                                          </p:spTgt>
                                        </p:tgtEl>
                                        <p:attrNameLst>
                                          <p:attrName/>
                                        </p:attrNameLst>
                                      </p:cBhvr>
                                      <p:tavLst>
                                        <p:tav tm="0">
                                          <p:val>
                                            <p:boolVal val="0"/>
                                          </p:val>
                                        </p:tav>
                                        <p:tav tm="100000">
                                          <p:val>
                                            <p:strVal val="#ppt_w"/>
                                          </p:val>
                                        </p:tav>
                                      </p:tavLst>
                                    </p:anim>
                                    <p:anim calcmode="lin" valueType="num">
                                      <p:cBhvr additive="repl">
                                        <p:cTn id="29" dur="1000" fill="hold"/>
                                        <p:tgtEl>
                                          <p:spTgt spid="380">
                                            <p:txEl>
                                              <p:pRg st="652" end="824"/>
                                            </p:txEl>
                                          </p:spTgt>
                                        </p:tgtEl>
                                        <p:attrNameLst>
                                          <p:attrName/>
                                        </p:attrNameLst>
                                      </p:cBhvr>
                                      <p:tavLst>
                                        <p:tav tm="0">
                                          <p:val>
                                            <p:boolVal val="0"/>
                                          </p:val>
                                        </p:tav>
                                        <p:tav tm="100000">
                                          <p:val>
                                            <p:strVal val="#ppt_h"/>
                                          </p:val>
                                        </p:tav>
                                      </p:tavLst>
                                    </p:anim>
                                    <p:anim calcmode="lin" valueType="num">
                                      <p:cBhvr additive="repl">
                                        <p:cTn id="30" dur="1000" fill="hold"/>
                                        <p:tgtEl>
                                          <p:spTgt spid="380">
                                            <p:txEl>
                                              <p:pRg st="652" end="824"/>
                                            </p:txEl>
                                          </p:spTgt>
                                        </p:tgtEl>
                                        <p:attrNameLst>
                                          <p:attrName/>
                                        </p:attrNameLst>
                                      </p:cBhvr>
                                      <p:tavLst>
                                        <p:tav tm="0">
                                          <p:val>
                                            <p:strVal val="90"/>
                                          </p:val>
                                        </p:tav>
                                        <p:tav tm="100000">
                                          <p:val>
                                            <p:strVal val="0"/>
                                          </p:val>
                                        </p:tav>
                                      </p:tavLst>
                                    </p:anim>
                                    <p:animEffect transition="in" filter="fade">
                                      <p:cBhvr additive="repl">
                                        <p:cTn id="31" dur="1000"/>
                                        <p:tgtEl>
                                          <p:spTgt spid="380">
                                            <p:txEl>
                                              <p:pRg st="652" end="8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TextShape 1"/>
          <p:cNvSpPr txBox="1"/>
          <p:nvPr/>
        </p:nvSpPr>
        <p:spPr>
          <a:xfrm>
            <a:off x="418896" y="1590840"/>
            <a:ext cx="10307016" cy="438696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L’équipe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d’animation</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veillera</a:t>
            </a:r>
            <a:r>
              <a:rPr lang="en-US" sz="2400" b="0" strike="noStrike" spc="-1" dirty="0">
                <a:solidFill>
                  <a:srgbClr val="073E87"/>
                </a:solidFill>
                <a:uFill>
                  <a:solidFill>
                    <a:srgbClr val="FFFFFF"/>
                  </a:solidFill>
                </a:uFill>
                <a:latin typeface="Candara"/>
              </a:rPr>
              <a:t> à </a:t>
            </a:r>
            <a:r>
              <a:rPr lang="en-US" sz="2400" b="0" strike="noStrike" spc="-1" dirty="0" err="1">
                <a:solidFill>
                  <a:srgbClr val="073E87"/>
                </a:solidFill>
                <a:uFill>
                  <a:solidFill>
                    <a:srgbClr val="FFFFFF"/>
                  </a:solidFill>
                </a:uFill>
                <a:latin typeface="Candara"/>
              </a:rPr>
              <a:t>créer</a:t>
            </a:r>
            <a:r>
              <a:rPr lang="en-US" sz="2400" b="0" strike="noStrike" spc="-1" dirty="0">
                <a:solidFill>
                  <a:srgbClr val="073E87"/>
                </a:solidFill>
                <a:uFill>
                  <a:solidFill>
                    <a:srgbClr val="FFFFFF"/>
                  </a:solidFill>
                </a:uFill>
                <a:latin typeface="Candara"/>
              </a:rPr>
              <a:t> un lien avec les </a:t>
            </a:r>
            <a:r>
              <a:rPr lang="en-US" sz="2400" b="0" strike="noStrike" spc="-1" dirty="0" err="1">
                <a:solidFill>
                  <a:srgbClr val="073E87"/>
                </a:solidFill>
                <a:uFill>
                  <a:solidFill>
                    <a:srgbClr val="FFFFFF"/>
                  </a:solidFill>
                </a:uFill>
                <a:latin typeface="Candara"/>
              </a:rPr>
              <a:t>familles</a:t>
            </a:r>
            <a:r>
              <a:rPr lang="en-US" sz="2400" b="0" strike="noStrike" spc="-1" dirty="0">
                <a:solidFill>
                  <a:srgbClr val="073E87"/>
                </a:solidFill>
                <a:uFill>
                  <a:solidFill>
                    <a:srgbClr val="FFFFFF"/>
                  </a:solidFill>
                </a:uFill>
                <a:latin typeface="Candara"/>
              </a:rPr>
              <a:t> et de </a:t>
            </a:r>
            <a:r>
              <a:rPr lang="en-US" sz="2400" b="0" strike="noStrike" spc="-1" dirty="0" err="1">
                <a:solidFill>
                  <a:srgbClr val="073E87"/>
                </a:solidFill>
                <a:uFill>
                  <a:solidFill>
                    <a:srgbClr val="FFFFFF"/>
                  </a:solidFill>
                </a:uFill>
                <a:latin typeface="Candara"/>
              </a:rPr>
              <a:t>répondre</a:t>
            </a:r>
            <a:r>
              <a:rPr lang="en-US" sz="2400" b="0" strike="noStrike" spc="-1" dirty="0">
                <a:solidFill>
                  <a:srgbClr val="073E87"/>
                </a:solidFill>
                <a:uFill>
                  <a:solidFill>
                    <a:srgbClr val="FFFFFF"/>
                  </a:solidFill>
                </a:uFill>
                <a:latin typeface="Candara"/>
              </a:rPr>
              <a:t> à </a:t>
            </a:r>
            <a:r>
              <a:rPr lang="en-US" sz="2400" b="0" strike="noStrike" spc="-1" dirty="0" err="1">
                <a:solidFill>
                  <a:srgbClr val="073E87"/>
                </a:solidFill>
                <a:uFill>
                  <a:solidFill>
                    <a:srgbClr val="FFFFFF"/>
                  </a:solidFill>
                </a:uFill>
                <a:latin typeface="Candara"/>
              </a:rPr>
              <a:t>leurs</a:t>
            </a:r>
            <a:r>
              <a:rPr lang="en-US" sz="2400" b="0" strike="noStrike" spc="-1" dirty="0">
                <a:solidFill>
                  <a:srgbClr val="073E87"/>
                </a:solidFill>
                <a:uFill>
                  <a:solidFill>
                    <a:srgbClr val="FFFFFF"/>
                  </a:solidFill>
                </a:uFill>
                <a:latin typeface="Candara"/>
              </a:rPr>
              <a:t> interrogations. Des rencontres </a:t>
            </a:r>
            <a:r>
              <a:rPr lang="en-US" sz="2400" b="0" strike="noStrike" spc="-1" dirty="0" err="1">
                <a:solidFill>
                  <a:srgbClr val="073E87"/>
                </a:solidFill>
                <a:uFill>
                  <a:solidFill>
                    <a:srgbClr val="FFFFFF"/>
                  </a:solidFill>
                </a:uFill>
                <a:latin typeface="Candara"/>
              </a:rPr>
              <a:t>conviviales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seront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organisées</a:t>
            </a:r>
            <a:r>
              <a:rPr lang="en-US" sz="2400" b="0" strike="noStrike" spc="-1" dirty="0">
                <a:solidFill>
                  <a:srgbClr val="073E87"/>
                </a:solidFill>
                <a:uFill>
                  <a:solidFill>
                    <a:srgbClr val="FFFFFF"/>
                  </a:solidFill>
                </a:uFill>
                <a:latin typeface="Candara"/>
              </a:rPr>
              <a:t> avec les parents à la fin de </a:t>
            </a:r>
            <a:r>
              <a:rPr lang="en-US" sz="2400" b="0" strike="noStrike" spc="-1" dirty="0" err="1">
                <a:solidFill>
                  <a:srgbClr val="073E87"/>
                </a:solidFill>
                <a:uFill>
                  <a:solidFill>
                    <a:srgbClr val="FFFFFF"/>
                  </a:solidFill>
                </a:uFill>
                <a:latin typeface="Candara"/>
              </a:rPr>
              <a:t>chaque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trimestre</a:t>
            </a:r>
            <a:r>
              <a:rPr lang="en-US" sz="2400" b="0" strike="noStrike" spc="-1" dirty="0">
                <a:solidFill>
                  <a:srgbClr val="073E87"/>
                </a:solidFill>
                <a:uFill>
                  <a:solidFill>
                    <a:srgbClr val="FFFFFF"/>
                  </a:solidFill>
                </a:uFill>
                <a:latin typeface="Candara"/>
              </a:rPr>
              <a:t> pour </a:t>
            </a:r>
            <a:r>
              <a:rPr lang="en-US" sz="2400" b="0" strike="noStrike" spc="-1" dirty="0" err="1">
                <a:solidFill>
                  <a:srgbClr val="073E87"/>
                </a:solidFill>
                <a:uFill>
                  <a:solidFill>
                    <a:srgbClr val="FFFFFF"/>
                  </a:solidFill>
                </a:uFill>
                <a:latin typeface="Candara"/>
              </a:rPr>
              <a:t>tisser</a:t>
            </a:r>
            <a:r>
              <a:rPr lang="en-US" sz="2400" b="0" strike="noStrike" spc="-1" dirty="0">
                <a:solidFill>
                  <a:srgbClr val="073E87"/>
                </a:solidFill>
                <a:uFill>
                  <a:solidFill>
                    <a:srgbClr val="FFFFFF"/>
                  </a:solidFill>
                </a:uFill>
                <a:latin typeface="Candara"/>
              </a:rPr>
              <a:t> un lien. Un point </a:t>
            </a:r>
            <a:r>
              <a:rPr lang="en-US" sz="2400" b="0" strike="noStrike" spc="-1" dirty="0" err="1">
                <a:solidFill>
                  <a:srgbClr val="073E87"/>
                </a:solidFill>
                <a:uFill>
                  <a:solidFill>
                    <a:srgbClr val="FFFFFF"/>
                  </a:solidFill>
                </a:uFill>
                <a:latin typeface="Candara"/>
              </a:rPr>
              <a:t>quotidien</a:t>
            </a:r>
            <a:r>
              <a:rPr lang="en-US" sz="2400" b="0" strike="noStrike" spc="-1" dirty="0">
                <a:solidFill>
                  <a:srgbClr val="073E87"/>
                </a:solidFill>
                <a:uFill>
                  <a:solidFill>
                    <a:srgbClr val="FFFFFF"/>
                  </a:solidFill>
                </a:uFill>
                <a:latin typeface="Candara"/>
              </a:rPr>
              <a:t> sur </a:t>
            </a:r>
            <a:r>
              <a:rPr lang="en-US" sz="2400" b="0" strike="noStrike" spc="-1" dirty="0" err="1">
                <a:solidFill>
                  <a:srgbClr val="073E87"/>
                </a:solidFill>
                <a:uFill>
                  <a:solidFill>
                    <a:srgbClr val="FFFFFF"/>
                  </a:solidFill>
                </a:uFill>
                <a:latin typeface="Candara"/>
              </a:rPr>
              <a:t>l’enfant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pourra</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être</a:t>
            </a:r>
            <a:r>
              <a:rPr lang="en-US" sz="2400" b="0" strike="noStrike" spc="-1" dirty="0">
                <a:solidFill>
                  <a:srgbClr val="073E87"/>
                </a:solidFill>
                <a:uFill>
                  <a:solidFill>
                    <a:srgbClr val="FFFFFF"/>
                  </a:solidFill>
                </a:uFill>
                <a:latin typeface="Candara"/>
              </a:rPr>
              <a:t> fait… </a:t>
            </a:r>
            <a:r>
              <a:rPr lang="en-US" sz="2400" b="0" strike="noStrike" spc="-1" dirty="0" err="1">
                <a:solidFill>
                  <a:srgbClr val="073E87"/>
                </a:solidFill>
                <a:uFill>
                  <a:solidFill>
                    <a:srgbClr val="FFFFFF"/>
                  </a:solidFill>
                </a:uFill>
                <a:latin typeface="Candara"/>
              </a:rPr>
              <a:t>positif</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ou</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négatif</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Les parents </a:t>
            </a:r>
            <a:r>
              <a:rPr lang="en-US" sz="2400" b="0" strike="noStrike" spc="-1" dirty="0" err="1">
                <a:solidFill>
                  <a:srgbClr val="073E87"/>
                </a:solidFill>
                <a:uFill>
                  <a:solidFill>
                    <a:srgbClr val="FFFFFF"/>
                  </a:solidFill>
                </a:uFill>
                <a:latin typeface="Candara"/>
              </a:rPr>
              <a:t>seront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informés</a:t>
            </a:r>
            <a:r>
              <a:rPr lang="en-US" sz="2400" b="0" strike="noStrike" spc="-1" dirty="0">
                <a:solidFill>
                  <a:srgbClr val="073E87"/>
                </a:solidFill>
                <a:uFill>
                  <a:solidFill>
                    <a:srgbClr val="FFFFFF"/>
                  </a:solidFill>
                </a:uFill>
                <a:latin typeface="Candara"/>
              </a:rPr>
              <a:t> des </a:t>
            </a:r>
            <a:r>
              <a:rPr lang="en-US" sz="2400" b="0" strike="noStrike" spc="-1" dirty="0" err="1">
                <a:solidFill>
                  <a:srgbClr val="073E87"/>
                </a:solidFill>
                <a:uFill>
                  <a:solidFill>
                    <a:srgbClr val="FFFFFF"/>
                  </a:solidFill>
                </a:uFill>
                <a:latin typeface="Candara"/>
              </a:rPr>
              <a:t>différentes</a:t>
            </a:r>
            <a:r>
              <a:rPr lang="en-US" sz="2400" b="0" strike="noStrike" spc="-1" dirty="0">
                <a:solidFill>
                  <a:srgbClr val="073E87"/>
                </a:solidFill>
                <a:uFill>
                  <a:solidFill>
                    <a:srgbClr val="FFFFFF"/>
                  </a:solidFill>
                </a:uFill>
                <a:latin typeface="Candara"/>
              </a:rPr>
              <a:t> animations </a:t>
            </a:r>
            <a:r>
              <a:rPr lang="en-US" sz="2400" b="0" strike="noStrike" spc="-1" dirty="0" err="1">
                <a:solidFill>
                  <a:srgbClr val="073E87"/>
                </a:solidFill>
                <a:uFill>
                  <a:solidFill>
                    <a:srgbClr val="FFFFFF"/>
                  </a:solidFill>
                </a:uFill>
                <a:latin typeface="Candara"/>
              </a:rPr>
              <a:t>prévues</a:t>
            </a:r>
            <a:r>
              <a:rPr lang="en-US" sz="2400" b="0" strike="noStrike" spc="-1" dirty="0">
                <a:solidFill>
                  <a:srgbClr val="073E87"/>
                </a:solidFill>
                <a:uFill>
                  <a:solidFill>
                    <a:srgbClr val="FFFFFF"/>
                  </a:solidFill>
                </a:uFill>
                <a:latin typeface="Candara"/>
              </a:rPr>
              <a:t> par le </a:t>
            </a:r>
            <a:r>
              <a:rPr lang="en-US" sz="2400" b="0" strike="noStrike" spc="-1" dirty="0" err="1">
                <a:solidFill>
                  <a:srgbClr val="073E87"/>
                </a:solidFill>
                <a:uFill>
                  <a:solidFill>
                    <a:srgbClr val="FFFFFF"/>
                  </a:solidFill>
                </a:uFill>
                <a:latin typeface="Candara"/>
              </a:rPr>
              <a:t>biais</a:t>
            </a:r>
            <a:r>
              <a:rPr lang="en-US" sz="2400" b="0" strike="noStrike" spc="-1" dirty="0">
                <a:solidFill>
                  <a:srgbClr val="073E87"/>
                </a:solidFill>
                <a:uFill>
                  <a:solidFill>
                    <a:srgbClr val="FFFFFF"/>
                  </a:solidFill>
                </a:uFill>
                <a:latin typeface="Candara"/>
              </a:rPr>
              <a:t> des </a:t>
            </a:r>
            <a:r>
              <a:rPr lang="en-US" sz="2400" b="0" strike="noStrike" spc="-1" dirty="0" err="1">
                <a:solidFill>
                  <a:srgbClr val="073E87"/>
                </a:solidFill>
                <a:uFill>
                  <a:solidFill>
                    <a:srgbClr val="FFFFFF"/>
                  </a:solidFill>
                </a:uFill>
                <a:latin typeface="Candara"/>
              </a:rPr>
              <a:t>programmes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d’animation</a:t>
            </a:r>
            <a:r>
              <a:rPr lang="en-US" sz="2400" b="0" strike="noStrike" spc="-1" dirty="0">
                <a:solidFill>
                  <a:srgbClr val="073E87"/>
                </a:solidFill>
                <a:uFill>
                  <a:solidFill>
                    <a:srgbClr val="FFFFFF"/>
                  </a:solidFill>
                </a:uFill>
                <a:latin typeface="Candara"/>
              </a:rPr>
              <a:t> et des </a:t>
            </a:r>
            <a:r>
              <a:rPr lang="en-US" sz="2400" b="0" strike="noStrike" spc="-1" dirty="0" err="1">
                <a:solidFill>
                  <a:srgbClr val="073E87"/>
                </a:solidFill>
                <a:uFill>
                  <a:solidFill>
                    <a:srgbClr val="FFFFFF"/>
                  </a:solidFill>
                </a:uFill>
                <a:latin typeface="Candara"/>
              </a:rPr>
              <a:t>affichages</a:t>
            </a:r>
            <a:r>
              <a:rPr lang="en-US" sz="2400" b="0" strike="noStrike" spc="-1" dirty="0">
                <a:solidFill>
                  <a:srgbClr val="073E87"/>
                </a:solidFill>
                <a:uFill>
                  <a:solidFill>
                    <a:srgbClr val="FFFFFF"/>
                  </a:solidFill>
                </a:uFill>
                <a:latin typeface="Candara"/>
              </a:rPr>
              <a:t>. Le </a:t>
            </a:r>
            <a:r>
              <a:rPr lang="en-US" sz="2400" b="0" strike="noStrike" spc="-1" dirty="0" err="1">
                <a:solidFill>
                  <a:srgbClr val="073E87"/>
                </a:solidFill>
                <a:uFill>
                  <a:solidFill>
                    <a:srgbClr val="FFFFFF"/>
                  </a:solidFill>
                </a:uFill>
                <a:latin typeface="Candara"/>
              </a:rPr>
              <a:t>projet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pédagogique</a:t>
            </a:r>
            <a:r>
              <a:rPr lang="en-US" sz="2400" b="0" strike="noStrike" spc="-1" dirty="0">
                <a:solidFill>
                  <a:srgbClr val="073E87"/>
                </a:solidFill>
                <a:uFill>
                  <a:solidFill>
                    <a:srgbClr val="FFFFFF"/>
                  </a:solidFill>
                </a:uFill>
                <a:latin typeface="Candara"/>
              </a:rPr>
              <a:t> de la structure sera </a:t>
            </a:r>
            <a:r>
              <a:rPr lang="en-US" sz="2400" b="0" strike="noStrike" spc="-1" dirty="0" err="1">
                <a:solidFill>
                  <a:srgbClr val="073E87"/>
                </a:solidFill>
                <a:uFill>
                  <a:solidFill>
                    <a:srgbClr val="FFFFFF"/>
                  </a:solidFill>
                </a:uFill>
                <a:latin typeface="Candara"/>
              </a:rPr>
              <a:t>également</a:t>
            </a:r>
            <a:r>
              <a:rPr lang="en-US" sz="2400" b="0" strike="noStrike" spc="-1" dirty="0">
                <a:solidFill>
                  <a:srgbClr val="073E87"/>
                </a:solidFill>
                <a:uFill>
                  <a:solidFill>
                    <a:srgbClr val="FFFFFF"/>
                  </a:solidFill>
                </a:uFill>
                <a:latin typeface="Candara"/>
              </a:rPr>
              <a:t> à disposition des </a:t>
            </a:r>
            <a:r>
              <a:rPr lang="en-US" sz="2400" b="0" strike="noStrike" spc="-1" dirty="0" err="1">
                <a:solidFill>
                  <a:srgbClr val="073E87"/>
                </a:solidFill>
                <a:uFill>
                  <a:solidFill>
                    <a:srgbClr val="FFFFFF"/>
                  </a:solidFill>
                </a:uFill>
                <a:latin typeface="Candara"/>
              </a:rPr>
              <a:t>familles</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Les </a:t>
            </a:r>
            <a:r>
              <a:rPr lang="en-US" sz="2400" b="0" strike="noStrike" spc="-1" dirty="0" err="1">
                <a:solidFill>
                  <a:srgbClr val="073E87"/>
                </a:solidFill>
                <a:uFill>
                  <a:solidFill>
                    <a:srgbClr val="FFFFFF"/>
                  </a:solidFill>
                </a:uFill>
                <a:latin typeface="Candara"/>
              </a:rPr>
              <a:t>familles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pourront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être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investies</a:t>
            </a:r>
            <a:r>
              <a:rPr lang="en-US" sz="2400" b="0" strike="noStrike" spc="-1" dirty="0">
                <a:solidFill>
                  <a:srgbClr val="073E87"/>
                </a:solidFill>
                <a:uFill>
                  <a:solidFill>
                    <a:srgbClr val="FFFFFF"/>
                  </a:solidFill>
                </a:uFill>
                <a:latin typeface="Candara"/>
              </a:rPr>
              <a:t> sur les </a:t>
            </a:r>
            <a:r>
              <a:rPr lang="en-US" sz="2400" b="0" strike="noStrike" spc="-1" dirty="0" err="1">
                <a:solidFill>
                  <a:srgbClr val="073E87"/>
                </a:solidFill>
                <a:uFill>
                  <a:solidFill>
                    <a:srgbClr val="FFFFFF"/>
                  </a:solidFill>
                </a:uFill>
                <a:latin typeface="Candara"/>
              </a:rPr>
              <a:t>activités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mises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en</a:t>
            </a:r>
            <a:r>
              <a:rPr lang="en-US" sz="2400" b="0" strike="noStrike" spc="-1" dirty="0">
                <a:solidFill>
                  <a:srgbClr val="073E87"/>
                </a:solidFill>
                <a:uFill>
                  <a:solidFill>
                    <a:srgbClr val="FFFFFF"/>
                  </a:solidFill>
                </a:uFill>
                <a:latin typeface="Candara"/>
              </a:rPr>
              <a:t> place : </a:t>
            </a:r>
            <a:r>
              <a:rPr lang="en-US" sz="2400" b="0" strike="noStrike" spc="-1" dirty="0" err="1">
                <a:solidFill>
                  <a:srgbClr val="073E87"/>
                </a:solidFill>
                <a:uFill>
                  <a:solidFill>
                    <a:srgbClr val="FFFFFF"/>
                  </a:solidFill>
                </a:uFill>
                <a:latin typeface="Candara"/>
              </a:rPr>
              <a:t>matériel</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connaissance</a:t>
            </a:r>
            <a:r>
              <a:rPr lang="en-US" sz="2400" b="0" strike="noStrike" spc="-1" dirty="0">
                <a:solidFill>
                  <a:srgbClr val="073E87"/>
                </a:solidFill>
                <a:uFill>
                  <a:solidFill>
                    <a:srgbClr val="FFFFFF"/>
                  </a:solidFill>
                </a:uFill>
                <a:latin typeface="Candara"/>
              </a:rPr>
              <a:t> technique…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peut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être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proche</a:t>
            </a:r>
            <a:r>
              <a:rPr lang="en-US" sz="2400" b="0" strike="noStrike" spc="-1" dirty="0">
                <a:solidFill>
                  <a:srgbClr val="073E87"/>
                </a:solidFill>
                <a:uFill>
                  <a:solidFill>
                    <a:srgbClr val="FFFFFF"/>
                  </a:solidFill>
                </a:uFill>
                <a:latin typeface="Candara"/>
              </a:rPr>
              <a:t> des </a:t>
            </a:r>
            <a:r>
              <a:rPr lang="en-US" sz="2400" b="0" strike="noStrike" spc="-1" dirty="0" err="1">
                <a:solidFill>
                  <a:srgbClr val="073E87"/>
                </a:solidFill>
                <a:uFill>
                  <a:solidFill>
                    <a:srgbClr val="FFFFFF"/>
                  </a:solidFill>
                </a:uFill>
                <a:latin typeface="Candara"/>
              </a:rPr>
              <a:t>familles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mais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il</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est</a:t>
            </a:r>
            <a:r>
              <a:rPr lang="en-US" sz="2400" b="0" strike="noStrike" spc="-1" dirty="0">
                <a:solidFill>
                  <a:srgbClr val="073E87"/>
                </a:solidFill>
                <a:uFill>
                  <a:solidFill>
                    <a:srgbClr val="FFFFFF"/>
                  </a:solidFill>
                </a:uFill>
                <a:latin typeface="Candara"/>
              </a:rPr>
              <a:t> indispensable de conserver </a:t>
            </a:r>
            <a:r>
              <a:rPr lang="en-US" sz="2400" b="0" strike="noStrike" spc="-1" dirty="0" err="1">
                <a:solidFill>
                  <a:srgbClr val="073E87"/>
                </a:solidFill>
                <a:uFill>
                  <a:solidFill>
                    <a:srgbClr val="FFFFFF"/>
                  </a:solidFill>
                </a:uFill>
                <a:latin typeface="Candara"/>
              </a:rPr>
              <a:t>une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juste</a:t>
            </a:r>
            <a:r>
              <a:rPr lang="en-US" sz="2400" b="0" strike="noStrike" spc="-1" dirty="0">
                <a:solidFill>
                  <a:srgbClr val="073E87"/>
                </a:solidFill>
                <a:uFill>
                  <a:solidFill>
                    <a:srgbClr val="FFFFFF"/>
                  </a:solidFill>
                </a:uFill>
                <a:latin typeface="Candara"/>
              </a:rPr>
              <a:t> distance avec </a:t>
            </a:r>
            <a:r>
              <a:rPr lang="en-US" sz="2400" b="0" strike="noStrike" spc="-1" dirty="0" err="1">
                <a:solidFill>
                  <a:srgbClr val="073E87"/>
                </a:solidFill>
                <a:uFill>
                  <a:solidFill>
                    <a:srgbClr val="FFFFFF"/>
                  </a:solidFill>
                </a:uFill>
                <a:latin typeface="Candara"/>
              </a:rPr>
              <a:t>elles</a:t>
            </a:r>
            <a:r>
              <a:rPr lang="en-US" sz="2400" b="0" strike="noStrike" spc="-1" dirty="0">
                <a:solidFill>
                  <a:srgbClr val="073E87"/>
                </a:solidFill>
                <a:uFill>
                  <a:solidFill>
                    <a:srgbClr val="FFFFFF"/>
                  </a:solidFill>
                </a:uFill>
                <a:latin typeface="Candara"/>
              </a:rPr>
              <a:t>, et de </a:t>
            </a:r>
            <a:r>
              <a:rPr lang="en-US" sz="2400" b="0" strike="noStrike" spc="-1" dirty="0" err="1">
                <a:solidFill>
                  <a:srgbClr val="073E87"/>
                </a:solidFill>
                <a:uFill>
                  <a:solidFill>
                    <a:srgbClr val="FFFFFF"/>
                  </a:solidFill>
                </a:uFill>
                <a:latin typeface="Candara"/>
              </a:rPr>
              <a:t>lui</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expliquer</a:t>
            </a:r>
            <a:r>
              <a:rPr lang="en-US" sz="2400" b="0" strike="noStrike" spc="-1" dirty="0">
                <a:solidFill>
                  <a:srgbClr val="073E87"/>
                </a:solidFill>
                <a:uFill>
                  <a:solidFill>
                    <a:srgbClr val="FFFFFF"/>
                  </a:solidFill>
                </a:uFill>
                <a:latin typeface="Candara"/>
              </a:rPr>
              <a:t> que le cadre </a:t>
            </a:r>
            <a:r>
              <a:rPr lang="en-US" sz="2400" b="0" strike="noStrike" spc="-1" dirty="0" err="1">
                <a:solidFill>
                  <a:srgbClr val="073E87"/>
                </a:solidFill>
                <a:uFill>
                  <a:solidFill>
                    <a:srgbClr val="FFFFFF"/>
                  </a:solidFill>
                </a:uFill>
                <a:latin typeface="Candara"/>
              </a:rPr>
              <a:t>professionnel</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est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différent</a:t>
            </a:r>
            <a:r>
              <a:rPr lang="en-US" sz="2400" b="0" strike="noStrike" spc="-1" dirty="0">
                <a:solidFill>
                  <a:srgbClr val="073E87"/>
                </a:solidFill>
                <a:uFill>
                  <a:solidFill>
                    <a:srgbClr val="FFFFFF"/>
                  </a:solidFill>
                </a:uFill>
                <a:latin typeface="Candara"/>
              </a:rPr>
              <a:t> du cadre personnel. </a:t>
            </a:r>
            <a:r>
              <a:rPr lang="en-US" sz="2400" b="0" strike="noStrike" spc="-1" dirty="0" err="1">
                <a:solidFill>
                  <a:srgbClr val="073E87"/>
                </a:solidFill>
                <a:uFill>
                  <a:solidFill>
                    <a:srgbClr val="FFFFFF"/>
                  </a:solidFill>
                </a:uFill>
                <a:latin typeface="Candara"/>
              </a:rPr>
              <a:t>L’attitude</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est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fondamentale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l’animateur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doit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avoir</a:t>
            </a:r>
            <a:r>
              <a:rPr lang="en-US" sz="2400" b="0" strike="noStrike" spc="-1" dirty="0">
                <a:solidFill>
                  <a:srgbClr val="073E87"/>
                </a:solidFill>
                <a:uFill>
                  <a:solidFill>
                    <a:srgbClr val="FFFFFF"/>
                  </a:solidFill>
                </a:uFill>
                <a:latin typeface="Candara"/>
              </a:rPr>
              <a:t> un </a:t>
            </a:r>
            <a:r>
              <a:rPr lang="en-US" sz="2400" b="0" strike="noStrike" spc="-1" dirty="0" err="1">
                <a:solidFill>
                  <a:srgbClr val="073E87"/>
                </a:solidFill>
                <a:uFill>
                  <a:solidFill>
                    <a:srgbClr val="FFFFFF"/>
                  </a:solidFill>
                </a:uFill>
                <a:latin typeface="Candara"/>
              </a:rPr>
              <a:t>comportement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exemplaire</a:t>
            </a:r>
            <a:r>
              <a:rPr lang="en-US" sz="2400" b="0" strike="noStrike" spc="-1" dirty="0">
                <a:solidFill>
                  <a:srgbClr val="073E87"/>
                </a:solidFill>
                <a:uFill>
                  <a:solidFill>
                    <a:srgbClr val="FFFFFF"/>
                  </a:solidFill>
                </a:uFill>
                <a:latin typeface="Candara"/>
              </a:rPr>
              <a:t> et </a:t>
            </a:r>
            <a:r>
              <a:rPr lang="en-US" sz="2400" b="0" strike="noStrike" spc="-1" dirty="0" err="1">
                <a:solidFill>
                  <a:srgbClr val="073E87"/>
                </a:solidFill>
                <a:uFill>
                  <a:solidFill>
                    <a:srgbClr val="FFFFFF"/>
                  </a:solidFill>
                </a:uFill>
                <a:latin typeface="Candara"/>
              </a:rPr>
              <a:t>professionnel</a:t>
            </a:r>
            <a:r>
              <a:rPr lang="en-US" sz="2400" b="0" strike="noStrike" spc="-1" dirty="0">
                <a:solidFill>
                  <a:srgbClr val="073E87"/>
                </a:solidFill>
                <a:uFill>
                  <a:solidFill>
                    <a:srgbClr val="FFFFFF"/>
                  </a:solidFill>
                </a:uFill>
                <a:latin typeface="Candara"/>
              </a:rPr>
              <a:t>. </a:t>
            </a:r>
          </a:p>
        </p:txBody>
      </p:sp>
      <p:sp>
        <p:nvSpPr>
          <p:cNvPr id="383" name="TextShape 2"/>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Entre Parents et Animateurs</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83"/>
                                        </p:tgtEl>
                                        <p:attrNameLst>
                                          <p:attrName>style.visibility</p:attrName>
                                        </p:attrNameLst>
                                      </p:cBhvr>
                                      <p:to>
                                        <p:strVal val="visible"/>
                                      </p:to>
                                    </p:set>
                                    <p:animEffect transition="in" filter="fade">
                                      <p:cBhvr additive="repl">
                                        <p:cTn id="7" dur="500"/>
                                        <p:tgtEl>
                                          <p:spTgt spid="38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382">
                                            <p:txEl>
                                              <p:pRg st="0" end="215"/>
                                            </p:txEl>
                                          </p:spTgt>
                                        </p:tgtEl>
                                        <p:attrNameLst>
                                          <p:attrName>style.visibility</p:attrName>
                                        </p:attrNameLst>
                                      </p:cBhvr>
                                      <p:to>
                                        <p:strVal val="visible"/>
                                      </p:to>
                                    </p:set>
                                    <p:anim calcmode="lin" valueType="num">
                                      <p:cBhvr additive="repl">
                                        <p:cTn id="12" dur="1000" fill="hold"/>
                                        <p:tgtEl>
                                          <p:spTgt spid="382">
                                            <p:txEl>
                                              <p:pRg st="0" end="215"/>
                                            </p:txEl>
                                          </p:spTgt>
                                        </p:tgtEl>
                                        <p:attrNameLst>
                                          <p:attrName/>
                                        </p:attrNameLst>
                                      </p:cBhvr>
                                      <p:tavLst>
                                        <p:tav tm="0">
                                          <p:val>
                                            <p:boolVal val="0"/>
                                          </p:val>
                                        </p:tav>
                                        <p:tav tm="100000">
                                          <p:val>
                                            <p:strVal val="#ppt_w"/>
                                          </p:val>
                                        </p:tav>
                                      </p:tavLst>
                                    </p:anim>
                                    <p:anim calcmode="lin" valueType="num">
                                      <p:cBhvr additive="repl">
                                        <p:cTn id="13" dur="1000" fill="hold"/>
                                        <p:tgtEl>
                                          <p:spTgt spid="382">
                                            <p:txEl>
                                              <p:pRg st="0" end="215"/>
                                            </p:txEl>
                                          </p:spTgt>
                                        </p:tgtEl>
                                        <p:attrNameLst>
                                          <p:attrName/>
                                        </p:attrNameLst>
                                      </p:cBhvr>
                                      <p:tavLst>
                                        <p:tav tm="0">
                                          <p:val>
                                            <p:boolVal val="0"/>
                                          </p:val>
                                        </p:tav>
                                        <p:tav tm="100000">
                                          <p:val>
                                            <p:strVal val="#ppt_h"/>
                                          </p:val>
                                        </p:tav>
                                      </p:tavLst>
                                    </p:anim>
                                    <p:anim calcmode="lin" valueType="num">
                                      <p:cBhvr additive="repl">
                                        <p:cTn id="14" dur="1000" fill="hold"/>
                                        <p:tgtEl>
                                          <p:spTgt spid="382">
                                            <p:txEl>
                                              <p:pRg st="0" end="215"/>
                                            </p:txEl>
                                          </p:spTgt>
                                        </p:tgtEl>
                                        <p:attrNameLst>
                                          <p:attrName/>
                                        </p:attrNameLst>
                                      </p:cBhvr>
                                      <p:tavLst>
                                        <p:tav tm="0">
                                          <p:val>
                                            <p:strVal val="90"/>
                                          </p:val>
                                        </p:tav>
                                        <p:tav tm="100000">
                                          <p:val>
                                            <p:strVal val="0"/>
                                          </p:val>
                                        </p:tav>
                                      </p:tavLst>
                                    </p:anim>
                                    <p:animEffect transition="in" filter="fade">
                                      <p:cBhvr additive="repl">
                                        <p:cTn id="15" dur="1000"/>
                                        <p:tgtEl>
                                          <p:spTgt spid="382">
                                            <p:txEl>
                                              <p:pRg st="0" end="21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382">
                                            <p:txEl>
                                              <p:pRg st="216" end="308"/>
                                            </p:txEl>
                                          </p:spTgt>
                                        </p:tgtEl>
                                        <p:attrNameLst>
                                          <p:attrName>style.visibility</p:attrName>
                                        </p:attrNameLst>
                                      </p:cBhvr>
                                      <p:to>
                                        <p:strVal val="visible"/>
                                      </p:to>
                                    </p:set>
                                    <p:anim calcmode="lin" valueType="num">
                                      <p:cBhvr additive="repl">
                                        <p:cTn id="20" dur="1000" fill="hold"/>
                                        <p:tgtEl>
                                          <p:spTgt spid="382">
                                            <p:txEl>
                                              <p:pRg st="216" end="308"/>
                                            </p:txEl>
                                          </p:spTgt>
                                        </p:tgtEl>
                                        <p:attrNameLst>
                                          <p:attrName/>
                                        </p:attrNameLst>
                                      </p:cBhvr>
                                      <p:tavLst>
                                        <p:tav tm="0">
                                          <p:val>
                                            <p:boolVal val="0"/>
                                          </p:val>
                                        </p:tav>
                                        <p:tav tm="100000">
                                          <p:val>
                                            <p:strVal val="#ppt_w"/>
                                          </p:val>
                                        </p:tav>
                                      </p:tavLst>
                                    </p:anim>
                                    <p:anim calcmode="lin" valueType="num">
                                      <p:cBhvr additive="repl">
                                        <p:cTn id="21" dur="1000" fill="hold"/>
                                        <p:tgtEl>
                                          <p:spTgt spid="382">
                                            <p:txEl>
                                              <p:pRg st="216" end="308"/>
                                            </p:txEl>
                                          </p:spTgt>
                                        </p:tgtEl>
                                        <p:attrNameLst>
                                          <p:attrName/>
                                        </p:attrNameLst>
                                      </p:cBhvr>
                                      <p:tavLst>
                                        <p:tav tm="0">
                                          <p:val>
                                            <p:boolVal val="0"/>
                                          </p:val>
                                        </p:tav>
                                        <p:tav tm="100000">
                                          <p:val>
                                            <p:strVal val="#ppt_h"/>
                                          </p:val>
                                        </p:tav>
                                      </p:tavLst>
                                    </p:anim>
                                    <p:anim calcmode="lin" valueType="num">
                                      <p:cBhvr additive="repl">
                                        <p:cTn id="22" dur="1000" fill="hold"/>
                                        <p:tgtEl>
                                          <p:spTgt spid="382">
                                            <p:txEl>
                                              <p:pRg st="216" end="308"/>
                                            </p:txEl>
                                          </p:spTgt>
                                        </p:tgtEl>
                                        <p:attrNameLst>
                                          <p:attrName/>
                                        </p:attrNameLst>
                                      </p:cBhvr>
                                      <p:tavLst>
                                        <p:tav tm="0">
                                          <p:val>
                                            <p:strVal val="90"/>
                                          </p:val>
                                        </p:tav>
                                        <p:tav tm="100000">
                                          <p:val>
                                            <p:strVal val="0"/>
                                          </p:val>
                                        </p:tav>
                                      </p:tavLst>
                                    </p:anim>
                                    <p:animEffect transition="in" filter="fade">
                                      <p:cBhvr additive="repl">
                                        <p:cTn id="23" dur="1000"/>
                                        <p:tgtEl>
                                          <p:spTgt spid="382">
                                            <p:txEl>
                                              <p:pRg st="216" end="30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382">
                                            <p:txEl>
                                              <p:pRg st="309" end="322"/>
                                            </p:txEl>
                                          </p:spTgt>
                                        </p:tgtEl>
                                        <p:attrNameLst>
                                          <p:attrName>style.visibility</p:attrName>
                                        </p:attrNameLst>
                                      </p:cBhvr>
                                      <p:to>
                                        <p:strVal val="visible"/>
                                      </p:to>
                                    </p:set>
                                    <p:anim calcmode="lin" valueType="num">
                                      <p:cBhvr additive="repl">
                                        <p:cTn id="28" dur="1000" fill="hold"/>
                                        <p:tgtEl>
                                          <p:spTgt spid="382">
                                            <p:txEl>
                                              <p:pRg st="309" end="322"/>
                                            </p:txEl>
                                          </p:spTgt>
                                        </p:tgtEl>
                                        <p:attrNameLst>
                                          <p:attrName/>
                                        </p:attrNameLst>
                                      </p:cBhvr>
                                      <p:tavLst>
                                        <p:tav tm="0">
                                          <p:val>
                                            <p:boolVal val="0"/>
                                          </p:val>
                                        </p:tav>
                                        <p:tav tm="100000">
                                          <p:val>
                                            <p:strVal val="#ppt_w"/>
                                          </p:val>
                                        </p:tav>
                                      </p:tavLst>
                                    </p:anim>
                                    <p:anim calcmode="lin" valueType="num">
                                      <p:cBhvr additive="repl">
                                        <p:cTn id="29" dur="1000" fill="hold"/>
                                        <p:tgtEl>
                                          <p:spTgt spid="382">
                                            <p:txEl>
                                              <p:pRg st="309" end="322"/>
                                            </p:txEl>
                                          </p:spTgt>
                                        </p:tgtEl>
                                        <p:attrNameLst>
                                          <p:attrName/>
                                        </p:attrNameLst>
                                      </p:cBhvr>
                                      <p:tavLst>
                                        <p:tav tm="0">
                                          <p:val>
                                            <p:boolVal val="0"/>
                                          </p:val>
                                        </p:tav>
                                        <p:tav tm="100000">
                                          <p:val>
                                            <p:strVal val="#ppt_h"/>
                                          </p:val>
                                        </p:tav>
                                      </p:tavLst>
                                    </p:anim>
                                    <p:anim calcmode="lin" valueType="num">
                                      <p:cBhvr additive="repl">
                                        <p:cTn id="30" dur="1000" fill="hold"/>
                                        <p:tgtEl>
                                          <p:spTgt spid="382">
                                            <p:txEl>
                                              <p:pRg st="309" end="322"/>
                                            </p:txEl>
                                          </p:spTgt>
                                        </p:tgtEl>
                                        <p:attrNameLst>
                                          <p:attrName/>
                                        </p:attrNameLst>
                                      </p:cBhvr>
                                      <p:tavLst>
                                        <p:tav tm="0">
                                          <p:val>
                                            <p:strVal val="90"/>
                                          </p:val>
                                        </p:tav>
                                        <p:tav tm="100000">
                                          <p:val>
                                            <p:strVal val="0"/>
                                          </p:val>
                                        </p:tav>
                                      </p:tavLst>
                                    </p:anim>
                                    <p:animEffect transition="in" filter="fade">
                                      <p:cBhvr additive="repl">
                                        <p:cTn id="31" dur="1000"/>
                                        <p:tgtEl>
                                          <p:spTgt spid="382">
                                            <p:txEl>
                                              <p:pRg st="309" end="32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382">
                                            <p:txEl>
                                              <p:pRg st="323" end="537"/>
                                            </p:txEl>
                                          </p:spTgt>
                                        </p:tgtEl>
                                        <p:attrNameLst>
                                          <p:attrName>style.visibility</p:attrName>
                                        </p:attrNameLst>
                                      </p:cBhvr>
                                      <p:to>
                                        <p:strVal val="visible"/>
                                      </p:to>
                                    </p:set>
                                    <p:anim calcmode="lin" valueType="num">
                                      <p:cBhvr additive="repl">
                                        <p:cTn id="36" dur="1000" fill="hold"/>
                                        <p:tgtEl>
                                          <p:spTgt spid="382">
                                            <p:txEl>
                                              <p:pRg st="323" end="537"/>
                                            </p:txEl>
                                          </p:spTgt>
                                        </p:tgtEl>
                                        <p:attrNameLst>
                                          <p:attrName/>
                                        </p:attrNameLst>
                                      </p:cBhvr>
                                      <p:tavLst>
                                        <p:tav tm="0">
                                          <p:val>
                                            <p:boolVal val="0"/>
                                          </p:val>
                                        </p:tav>
                                        <p:tav tm="100000">
                                          <p:val>
                                            <p:strVal val="#ppt_w"/>
                                          </p:val>
                                        </p:tav>
                                      </p:tavLst>
                                    </p:anim>
                                    <p:anim calcmode="lin" valueType="num">
                                      <p:cBhvr additive="repl">
                                        <p:cTn id="37" dur="1000" fill="hold"/>
                                        <p:tgtEl>
                                          <p:spTgt spid="382">
                                            <p:txEl>
                                              <p:pRg st="323" end="537"/>
                                            </p:txEl>
                                          </p:spTgt>
                                        </p:tgtEl>
                                        <p:attrNameLst>
                                          <p:attrName/>
                                        </p:attrNameLst>
                                      </p:cBhvr>
                                      <p:tavLst>
                                        <p:tav tm="0">
                                          <p:val>
                                            <p:boolVal val="0"/>
                                          </p:val>
                                        </p:tav>
                                        <p:tav tm="100000">
                                          <p:val>
                                            <p:strVal val="#ppt_h"/>
                                          </p:val>
                                        </p:tav>
                                      </p:tavLst>
                                    </p:anim>
                                    <p:anim calcmode="lin" valueType="num">
                                      <p:cBhvr additive="repl">
                                        <p:cTn id="38" dur="1000" fill="hold"/>
                                        <p:tgtEl>
                                          <p:spTgt spid="382">
                                            <p:txEl>
                                              <p:pRg st="323" end="537"/>
                                            </p:txEl>
                                          </p:spTgt>
                                        </p:tgtEl>
                                        <p:attrNameLst>
                                          <p:attrName/>
                                        </p:attrNameLst>
                                      </p:cBhvr>
                                      <p:tavLst>
                                        <p:tav tm="0">
                                          <p:val>
                                            <p:strVal val="90"/>
                                          </p:val>
                                        </p:tav>
                                        <p:tav tm="100000">
                                          <p:val>
                                            <p:strVal val="0"/>
                                          </p:val>
                                        </p:tav>
                                      </p:tavLst>
                                    </p:anim>
                                    <p:animEffect transition="in" filter="fade">
                                      <p:cBhvr additive="repl">
                                        <p:cTn id="39" dur="1000"/>
                                        <p:tgtEl>
                                          <p:spTgt spid="382">
                                            <p:txEl>
                                              <p:pRg st="323" end="53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TextShape 1"/>
          <p:cNvSpPr txBox="1"/>
          <p:nvPr/>
        </p:nvSpPr>
        <p:spPr>
          <a:xfrm>
            <a:off x="2699259" y="2374136"/>
            <a:ext cx="7956360" cy="1424520"/>
          </a:xfrm>
          <a:prstGeom prst="rect">
            <a:avLst/>
          </a:prstGeom>
          <a:noFill/>
          <a:ln>
            <a:noFill/>
          </a:ln>
        </p:spPr>
        <p:txBody>
          <a:bodyPr/>
          <a:lstStyle/>
          <a:p>
            <a:pPr algn="ctr">
              <a:lnSpc>
                <a:spcPct val="100000"/>
              </a:lnSpc>
            </a:pPr>
            <a:r>
              <a:rPr lang="en-US" sz="7200" b="0" strike="noStrike" spc="-1" dirty="0" err="1">
                <a:solidFill>
                  <a:srgbClr val="052E65"/>
                </a:solidFill>
                <a:uFill>
                  <a:solidFill>
                    <a:srgbClr val="FFFFFF"/>
                  </a:solidFill>
                </a:uFill>
                <a:latin typeface="Candara"/>
              </a:rPr>
              <a:t>Présentation</a:t>
            </a:r>
            <a:r>
              <a:rPr lang="en-US" sz="7200" b="0" strike="noStrike" spc="-1" dirty="0">
                <a:solidFill>
                  <a:srgbClr val="052E65"/>
                </a:solidFill>
                <a:uFill>
                  <a:solidFill>
                    <a:srgbClr val="FFFFFF"/>
                  </a:solidFill>
                </a:uFill>
                <a:latin typeface="Candara"/>
              </a:rPr>
              <a:t> de la structure</a:t>
            </a:r>
            <a:endParaRPr lang="en-US" sz="1800" b="0" strike="noStrike" spc="-1" dirty="0">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Présentation de la structure</a:t>
            </a:r>
            <a:endParaRPr lang="en-US" sz="1800" b="0" strike="noStrike" spc="-1">
              <a:solidFill>
                <a:srgbClr val="000000"/>
              </a:solidFill>
              <a:uFill>
                <a:solidFill>
                  <a:srgbClr val="FFFFFF"/>
                </a:solidFill>
              </a:uFill>
              <a:latin typeface="Candara"/>
            </a:endParaRPr>
          </a:p>
        </p:txBody>
      </p:sp>
      <p:sp>
        <p:nvSpPr>
          <p:cNvPr id="386" name="TextShape 2"/>
          <p:cNvSpPr txBox="1"/>
          <p:nvPr/>
        </p:nvSpPr>
        <p:spPr>
          <a:xfrm>
            <a:off x="902160" y="2678040"/>
            <a:ext cx="5095800" cy="639360"/>
          </a:xfrm>
          <a:prstGeom prst="rect">
            <a:avLst/>
          </a:prstGeom>
          <a:noFill/>
          <a:ln>
            <a:noFill/>
          </a:ln>
        </p:spPr>
        <p:txBody>
          <a:bodyPr anchor="ctr"/>
          <a:lstStyle/>
          <a:p>
            <a:pPr algn="ctr">
              <a:lnSpc>
                <a:spcPct val="100000"/>
              </a:lnSpc>
              <a:spcBef>
                <a:spcPts val="479"/>
              </a:spcBef>
            </a:pPr>
            <a:r>
              <a:rPr lang="en-US" sz="2400" b="0" strike="noStrike" spc="-1">
                <a:solidFill>
                  <a:srgbClr val="073E87"/>
                </a:solidFill>
                <a:uFill>
                  <a:solidFill>
                    <a:srgbClr val="FFFFFF"/>
                  </a:solidFill>
                </a:uFill>
                <a:latin typeface="Candara"/>
              </a:rPr>
              <a:t>L’organisateur</a:t>
            </a:r>
          </a:p>
        </p:txBody>
      </p:sp>
      <p:sp>
        <p:nvSpPr>
          <p:cNvPr id="387" name="TextShape 3"/>
          <p:cNvSpPr txBox="1"/>
          <p:nvPr/>
        </p:nvSpPr>
        <p:spPr>
          <a:xfrm>
            <a:off x="903240" y="3429000"/>
            <a:ext cx="5092920" cy="269676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Mairie de Toulon sur Allier</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Projet éducatif Communal</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Comité de pilotage</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Réponses aux besoins des familles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Lieu éducatif et d’épanouissement</a:t>
            </a:r>
            <a:endParaRPr lang="en-US" sz="2400" b="0" strike="noStrike" spc="-1">
              <a:solidFill>
                <a:srgbClr val="073E87"/>
              </a:solidFill>
              <a:uFill>
                <a:solidFill>
                  <a:srgbClr val="FFFFFF"/>
                </a:solidFill>
              </a:uFill>
              <a:latin typeface="Candara"/>
            </a:endParaRPr>
          </a:p>
        </p:txBody>
      </p:sp>
      <p:sp>
        <p:nvSpPr>
          <p:cNvPr id="388" name="TextShape 4"/>
          <p:cNvSpPr txBox="1"/>
          <p:nvPr/>
        </p:nvSpPr>
        <p:spPr>
          <a:xfrm>
            <a:off x="6197760" y="2678040"/>
            <a:ext cx="5095800" cy="639360"/>
          </a:xfrm>
          <a:prstGeom prst="rect">
            <a:avLst/>
          </a:prstGeom>
          <a:noFill/>
          <a:ln>
            <a:noFill/>
          </a:ln>
        </p:spPr>
        <p:txBody>
          <a:bodyPr anchor="ctr"/>
          <a:lstStyle/>
          <a:p>
            <a:pPr algn="ctr">
              <a:lnSpc>
                <a:spcPct val="100000"/>
              </a:lnSpc>
              <a:spcBef>
                <a:spcPts val="479"/>
              </a:spcBef>
            </a:pPr>
            <a:r>
              <a:rPr lang="en-US" sz="2400" b="0" strike="noStrike" spc="-1">
                <a:solidFill>
                  <a:srgbClr val="073E87"/>
                </a:solidFill>
                <a:uFill>
                  <a:solidFill>
                    <a:srgbClr val="FFFFFF"/>
                  </a:solidFill>
                </a:uFill>
                <a:latin typeface="Candara"/>
              </a:rPr>
              <a:t>Les locaux</a:t>
            </a:r>
          </a:p>
        </p:txBody>
      </p:sp>
      <p:sp>
        <p:nvSpPr>
          <p:cNvPr id="389" name="TextShape 5"/>
          <p:cNvSpPr txBox="1"/>
          <p:nvPr/>
        </p:nvSpPr>
        <p:spPr>
          <a:xfrm>
            <a:off x="6193440" y="3429000"/>
            <a:ext cx="5095800" cy="269676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3 salles </a:t>
            </a:r>
            <a:r>
              <a:rPr lang="en-US" sz="2000" b="0" strike="noStrike" spc="-1" dirty="0" err="1">
                <a:solidFill>
                  <a:srgbClr val="073E87"/>
                </a:solidFill>
                <a:uFill>
                  <a:solidFill>
                    <a:srgbClr val="FFFFFF"/>
                  </a:solidFill>
                </a:uFill>
                <a:latin typeface="Candara"/>
              </a:rPr>
              <a:t>d’activités</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Salle de restauration,</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Salle de </a:t>
            </a:r>
            <a:r>
              <a:rPr lang="en-US" sz="2000" b="0" strike="noStrike" spc="-1" dirty="0" err="1">
                <a:solidFill>
                  <a:srgbClr val="073E87"/>
                </a:solidFill>
                <a:uFill>
                  <a:solidFill>
                    <a:srgbClr val="FFFFFF"/>
                  </a:solidFill>
                </a:uFill>
                <a:latin typeface="Candara"/>
              </a:rPr>
              <a:t>jeux</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maternelle</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Sur </a:t>
            </a:r>
            <a:r>
              <a:rPr lang="en-US" sz="2000" b="0" strike="noStrike" spc="-1" dirty="0" err="1">
                <a:solidFill>
                  <a:srgbClr val="073E87"/>
                </a:solidFill>
                <a:uFill>
                  <a:solidFill>
                    <a:srgbClr val="FFFFFF"/>
                  </a:solidFill>
                </a:uFill>
                <a:latin typeface="Candara"/>
              </a:rPr>
              <a:t>demande</a:t>
            </a:r>
            <a:r>
              <a:rPr lang="en-US" sz="2000" b="0" strike="noStrike" spc="-1" dirty="0">
                <a:solidFill>
                  <a:srgbClr val="073E87"/>
                </a:solidFill>
                <a:uFill>
                  <a:solidFill>
                    <a:srgbClr val="FFFFFF"/>
                  </a:solidFill>
                </a:uFill>
                <a:latin typeface="Candara"/>
              </a:rPr>
              <a:t> : salle </a:t>
            </a:r>
            <a:r>
              <a:rPr lang="en-US" sz="2000" b="0" strike="noStrike" spc="-1" dirty="0" err="1">
                <a:solidFill>
                  <a:srgbClr val="073E87"/>
                </a:solidFill>
                <a:uFill>
                  <a:solidFill>
                    <a:srgbClr val="FFFFFF"/>
                  </a:solidFill>
                </a:uFill>
                <a:latin typeface="Candara"/>
              </a:rPr>
              <a:t>polyvalente</a:t>
            </a:r>
            <a:r>
              <a:rPr lang="en-US" sz="2000" b="0" strike="noStrike" spc="-1" dirty="0">
                <a:solidFill>
                  <a:srgbClr val="073E87"/>
                </a:solidFill>
                <a:uFill>
                  <a:solidFill>
                    <a:srgbClr val="FFFFFF"/>
                  </a:solidFill>
                </a:uFill>
                <a:latin typeface="Candara"/>
              </a:rPr>
              <a:t>, salle de la </a:t>
            </a:r>
            <a:r>
              <a:rPr lang="en-US" sz="2000" b="0" strike="noStrike" spc="-1" dirty="0" err="1">
                <a:solidFill>
                  <a:srgbClr val="073E87"/>
                </a:solidFill>
                <a:uFill>
                  <a:solidFill>
                    <a:srgbClr val="FFFFFF"/>
                  </a:solidFill>
                </a:uFill>
                <a:latin typeface="Candara"/>
              </a:rPr>
              <a:t>vivert</a:t>
            </a:r>
            <a:r>
              <a:rPr lang="en-US" sz="2000" spc="-1" dirty="0">
                <a:solidFill>
                  <a:srgbClr val="073E87"/>
                </a:solidFill>
                <a:uFill>
                  <a:solidFill>
                    <a:srgbClr val="FFFFFF"/>
                  </a:solidFill>
                </a:uFill>
                <a:latin typeface="Candara"/>
              </a:rPr>
              <a:t>, </a:t>
            </a:r>
            <a:r>
              <a:rPr lang="en-US" sz="2000" spc="-1" dirty="0" err="1">
                <a:solidFill>
                  <a:srgbClr val="073E87"/>
                </a:solidFill>
                <a:uFill>
                  <a:solidFill>
                    <a:srgbClr val="FFFFFF"/>
                  </a:solidFill>
                </a:uFill>
                <a:latin typeface="Candara"/>
              </a:rPr>
              <a:t>l’espace</a:t>
            </a:r>
            <a:r>
              <a:rPr lang="en-US" sz="2000" spc="-1" dirty="0">
                <a:solidFill>
                  <a:srgbClr val="073E87"/>
                </a:solidFill>
                <a:uFill>
                  <a:solidFill>
                    <a:srgbClr val="FFFFFF"/>
                  </a:solidFill>
                </a:uFill>
                <a:latin typeface="Candara"/>
              </a:rPr>
              <a:t> communal de service, </a:t>
            </a:r>
            <a:r>
              <a:rPr lang="en-US" sz="2000" b="0" strike="noStrike" spc="-1" dirty="0">
                <a:solidFill>
                  <a:srgbClr val="073E87"/>
                </a:solidFill>
                <a:uFill>
                  <a:solidFill>
                    <a:srgbClr val="FFFFFF"/>
                  </a:solidFill>
                </a:uFill>
                <a:latin typeface="Candara"/>
              </a:rPr>
              <a:t> et salles de </a:t>
            </a:r>
            <a:r>
              <a:rPr lang="en-US" sz="2000" b="0" strike="noStrike" spc="-1" dirty="0" err="1">
                <a:solidFill>
                  <a:srgbClr val="073E87"/>
                </a:solidFill>
                <a:uFill>
                  <a:solidFill>
                    <a:srgbClr val="FFFFFF"/>
                  </a:solidFill>
                </a:uFill>
                <a:latin typeface="Candara"/>
              </a:rPr>
              <a:t>classe</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err="1">
                <a:solidFill>
                  <a:srgbClr val="073E87"/>
                </a:solidFill>
                <a:uFill>
                  <a:solidFill>
                    <a:srgbClr val="FFFFFF"/>
                  </a:solidFill>
                </a:uFill>
                <a:latin typeface="Candara"/>
              </a:rPr>
              <a:t>Extérieurs</a:t>
            </a:r>
            <a:r>
              <a:rPr lang="en-US" sz="2000" b="0" strike="noStrike" spc="-1" dirty="0">
                <a:solidFill>
                  <a:srgbClr val="073E87"/>
                </a:solidFill>
                <a:uFill>
                  <a:solidFill>
                    <a:srgbClr val="FFFFFF"/>
                  </a:solidFill>
                </a:uFill>
                <a:latin typeface="Candara"/>
              </a:rPr>
              <a:t> : </a:t>
            </a:r>
            <a:r>
              <a:rPr lang="en-US" sz="2000" b="0" strike="noStrike" spc="-1" dirty="0" err="1">
                <a:solidFill>
                  <a:srgbClr val="073E87"/>
                </a:solidFill>
                <a:uFill>
                  <a:solidFill>
                    <a:srgbClr val="FFFFFF"/>
                  </a:solidFill>
                </a:uFill>
                <a:latin typeface="Candara"/>
              </a:rPr>
              <a:t>cours</a:t>
            </a:r>
            <a:r>
              <a:rPr lang="en-US" sz="2000" b="0" strike="noStrike" spc="-1" dirty="0">
                <a:solidFill>
                  <a:srgbClr val="073E87"/>
                </a:solidFill>
                <a:uFill>
                  <a:solidFill>
                    <a:srgbClr val="FFFFFF"/>
                  </a:solidFill>
                </a:uFill>
                <a:latin typeface="Candara"/>
              </a:rPr>
              <a:t>, terrains </a:t>
            </a:r>
            <a:r>
              <a:rPr lang="en-US" sz="2000" b="0" strike="noStrike" spc="-1" dirty="0" err="1">
                <a:solidFill>
                  <a:srgbClr val="073E87"/>
                </a:solidFill>
                <a:uFill>
                  <a:solidFill>
                    <a:srgbClr val="FFFFFF"/>
                  </a:solidFill>
                </a:uFill>
                <a:latin typeface="Candara"/>
              </a:rPr>
              <a:t>sportifs</a:t>
            </a:r>
            <a:r>
              <a:rPr lang="en-US" sz="2000" b="0" strike="noStrike" spc="-1" dirty="0">
                <a:solidFill>
                  <a:srgbClr val="073E87"/>
                </a:solidFill>
                <a:uFill>
                  <a:solidFill>
                    <a:srgbClr val="FFFFFF"/>
                  </a:solidFill>
                </a:uFill>
                <a:latin typeface="Candara"/>
              </a:rPr>
              <a:t>, place et </a:t>
            </a:r>
            <a:r>
              <a:rPr lang="en-US" sz="2000" b="0" strike="noStrike" spc="-1" dirty="0" err="1">
                <a:solidFill>
                  <a:srgbClr val="073E87"/>
                </a:solidFill>
                <a:uFill>
                  <a:solidFill>
                    <a:srgbClr val="FFFFFF"/>
                  </a:solidFill>
                </a:uFill>
                <a:latin typeface="Candara"/>
              </a:rPr>
              <a:t>sentier</a:t>
            </a:r>
            <a:endParaRPr lang="en-US" sz="2400" b="0" strike="noStrike" spc="-1" dirty="0">
              <a:solidFill>
                <a:srgbClr val="073E87"/>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85"/>
                                        </p:tgtEl>
                                        <p:attrNameLst>
                                          <p:attrName>style.visibility</p:attrName>
                                        </p:attrNameLst>
                                      </p:cBhvr>
                                      <p:to>
                                        <p:strVal val="visible"/>
                                      </p:to>
                                    </p:set>
                                    <p:animEffect transition="in" filter="fade">
                                      <p:cBhvr additive="repl">
                                        <p:cTn id="7" dur="500"/>
                                        <p:tgtEl>
                                          <p:spTgt spid="38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386">
                                            <p:txEl>
                                              <p:pRg st="0" end="15"/>
                                            </p:txEl>
                                          </p:spTgt>
                                        </p:tgtEl>
                                        <p:attrNameLst>
                                          <p:attrName>style.visibility</p:attrName>
                                        </p:attrNameLst>
                                      </p:cBhvr>
                                      <p:to>
                                        <p:strVal val="visible"/>
                                      </p:to>
                                    </p:set>
                                    <p:animEffect transition="in" filter="fade">
                                      <p:cBhvr additive="repl">
                                        <p:cTn id="12" dur="500"/>
                                        <p:tgtEl>
                                          <p:spTgt spid="386">
                                            <p:txEl>
                                              <p:pRg st="0" end="1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fill="hold" nodeType="clickEffect">
                                  <p:stCondLst>
                                    <p:cond delay="0"/>
                                  </p:stCondLst>
                                  <p:childTnLst>
                                    <p:set>
                                      <p:cBhvr>
                                        <p:cTn id="16" dur="1" fill="hold">
                                          <p:stCondLst>
                                            <p:cond delay="0"/>
                                          </p:stCondLst>
                                        </p:cTn>
                                        <p:tgtEl>
                                          <p:spTgt spid="387">
                                            <p:txEl>
                                              <p:pRg st="0" end="28"/>
                                            </p:txEl>
                                          </p:spTgt>
                                        </p:tgtEl>
                                        <p:attrNameLst>
                                          <p:attrName>style.visibility</p:attrName>
                                        </p:attrNameLst>
                                      </p:cBhvr>
                                      <p:to>
                                        <p:strVal val="visible"/>
                                      </p:to>
                                    </p:set>
                                    <p:anim calcmode="lin" valueType="num">
                                      <p:cBhvr additive="repl">
                                        <p:cTn id="17" dur="1000" fill="hold"/>
                                        <p:tgtEl>
                                          <p:spTgt spid="387">
                                            <p:txEl>
                                              <p:pRg st="0" end="28"/>
                                            </p:txEl>
                                          </p:spTgt>
                                        </p:tgtEl>
                                        <p:attrNameLst>
                                          <p:attrName/>
                                        </p:attrNameLst>
                                      </p:cBhvr>
                                      <p:tavLst>
                                        <p:tav tm="0">
                                          <p:val>
                                            <p:boolVal val="0"/>
                                          </p:val>
                                        </p:tav>
                                        <p:tav tm="100000">
                                          <p:val>
                                            <p:strVal val="#ppt_w"/>
                                          </p:val>
                                        </p:tav>
                                      </p:tavLst>
                                    </p:anim>
                                    <p:anim calcmode="lin" valueType="num">
                                      <p:cBhvr additive="repl">
                                        <p:cTn id="18" dur="1000" fill="hold"/>
                                        <p:tgtEl>
                                          <p:spTgt spid="387">
                                            <p:txEl>
                                              <p:pRg st="0" end="28"/>
                                            </p:txEl>
                                          </p:spTgt>
                                        </p:tgtEl>
                                        <p:attrNameLst>
                                          <p:attrName/>
                                        </p:attrNameLst>
                                      </p:cBhvr>
                                      <p:tavLst>
                                        <p:tav tm="0">
                                          <p:val>
                                            <p:boolVal val="0"/>
                                          </p:val>
                                        </p:tav>
                                        <p:tav tm="100000">
                                          <p:val>
                                            <p:strVal val="#ppt_h"/>
                                          </p:val>
                                        </p:tav>
                                      </p:tavLst>
                                    </p:anim>
                                    <p:anim calcmode="lin" valueType="num">
                                      <p:cBhvr additive="repl">
                                        <p:cTn id="19" dur="1000" fill="hold"/>
                                        <p:tgtEl>
                                          <p:spTgt spid="387">
                                            <p:txEl>
                                              <p:pRg st="0" end="28"/>
                                            </p:txEl>
                                          </p:spTgt>
                                        </p:tgtEl>
                                        <p:attrNameLst>
                                          <p:attrName/>
                                        </p:attrNameLst>
                                      </p:cBhvr>
                                      <p:tavLst>
                                        <p:tav tm="0">
                                          <p:val>
                                            <p:strVal val="90"/>
                                          </p:val>
                                        </p:tav>
                                        <p:tav tm="100000">
                                          <p:val>
                                            <p:strVal val="0"/>
                                          </p:val>
                                        </p:tav>
                                      </p:tavLst>
                                    </p:anim>
                                    <p:animEffect transition="in" filter="fade">
                                      <p:cBhvr additive="repl">
                                        <p:cTn id="20" dur="1000"/>
                                        <p:tgtEl>
                                          <p:spTgt spid="387">
                                            <p:txEl>
                                              <p:pRg st="0" end="2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fill="hold" nodeType="clickEffect">
                                  <p:stCondLst>
                                    <p:cond delay="0"/>
                                  </p:stCondLst>
                                  <p:childTnLst>
                                    <p:set>
                                      <p:cBhvr>
                                        <p:cTn id="24" dur="1" fill="hold">
                                          <p:stCondLst>
                                            <p:cond delay="0"/>
                                          </p:stCondLst>
                                        </p:cTn>
                                        <p:tgtEl>
                                          <p:spTgt spid="387">
                                            <p:txEl>
                                              <p:pRg st="28" end="53"/>
                                            </p:txEl>
                                          </p:spTgt>
                                        </p:tgtEl>
                                        <p:attrNameLst>
                                          <p:attrName>style.visibility</p:attrName>
                                        </p:attrNameLst>
                                      </p:cBhvr>
                                      <p:to>
                                        <p:strVal val="visible"/>
                                      </p:to>
                                    </p:set>
                                    <p:anim calcmode="lin" valueType="num">
                                      <p:cBhvr additive="repl">
                                        <p:cTn id="25" dur="1000" fill="hold"/>
                                        <p:tgtEl>
                                          <p:spTgt spid="387">
                                            <p:txEl>
                                              <p:pRg st="28" end="53"/>
                                            </p:txEl>
                                          </p:spTgt>
                                        </p:tgtEl>
                                        <p:attrNameLst>
                                          <p:attrName/>
                                        </p:attrNameLst>
                                      </p:cBhvr>
                                      <p:tavLst>
                                        <p:tav tm="0">
                                          <p:val>
                                            <p:boolVal val="0"/>
                                          </p:val>
                                        </p:tav>
                                        <p:tav tm="100000">
                                          <p:val>
                                            <p:strVal val="#ppt_w"/>
                                          </p:val>
                                        </p:tav>
                                      </p:tavLst>
                                    </p:anim>
                                    <p:anim calcmode="lin" valueType="num">
                                      <p:cBhvr additive="repl">
                                        <p:cTn id="26" dur="1000" fill="hold"/>
                                        <p:tgtEl>
                                          <p:spTgt spid="387">
                                            <p:txEl>
                                              <p:pRg st="28" end="53"/>
                                            </p:txEl>
                                          </p:spTgt>
                                        </p:tgtEl>
                                        <p:attrNameLst>
                                          <p:attrName/>
                                        </p:attrNameLst>
                                      </p:cBhvr>
                                      <p:tavLst>
                                        <p:tav tm="0">
                                          <p:val>
                                            <p:boolVal val="0"/>
                                          </p:val>
                                        </p:tav>
                                        <p:tav tm="100000">
                                          <p:val>
                                            <p:strVal val="#ppt_h"/>
                                          </p:val>
                                        </p:tav>
                                      </p:tavLst>
                                    </p:anim>
                                    <p:anim calcmode="lin" valueType="num">
                                      <p:cBhvr additive="repl">
                                        <p:cTn id="27" dur="1000" fill="hold"/>
                                        <p:tgtEl>
                                          <p:spTgt spid="387">
                                            <p:txEl>
                                              <p:pRg st="28" end="53"/>
                                            </p:txEl>
                                          </p:spTgt>
                                        </p:tgtEl>
                                        <p:attrNameLst>
                                          <p:attrName/>
                                        </p:attrNameLst>
                                      </p:cBhvr>
                                      <p:tavLst>
                                        <p:tav tm="0">
                                          <p:val>
                                            <p:strVal val="90"/>
                                          </p:val>
                                        </p:tav>
                                        <p:tav tm="100000">
                                          <p:val>
                                            <p:strVal val="0"/>
                                          </p:val>
                                        </p:tav>
                                      </p:tavLst>
                                    </p:anim>
                                    <p:animEffect transition="in" filter="fade">
                                      <p:cBhvr additive="repl">
                                        <p:cTn id="28" dur="1000"/>
                                        <p:tgtEl>
                                          <p:spTgt spid="387">
                                            <p:txEl>
                                              <p:pRg st="28" end="5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fill="hold" nodeType="clickEffect">
                                  <p:stCondLst>
                                    <p:cond delay="0"/>
                                  </p:stCondLst>
                                  <p:childTnLst>
                                    <p:set>
                                      <p:cBhvr>
                                        <p:cTn id="32" dur="1" fill="hold">
                                          <p:stCondLst>
                                            <p:cond delay="0"/>
                                          </p:stCondLst>
                                        </p:cTn>
                                        <p:tgtEl>
                                          <p:spTgt spid="387">
                                            <p:txEl>
                                              <p:pRg st="53" end="72"/>
                                            </p:txEl>
                                          </p:spTgt>
                                        </p:tgtEl>
                                        <p:attrNameLst>
                                          <p:attrName>style.visibility</p:attrName>
                                        </p:attrNameLst>
                                      </p:cBhvr>
                                      <p:to>
                                        <p:strVal val="visible"/>
                                      </p:to>
                                    </p:set>
                                    <p:anim calcmode="lin" valueType="num">
                                      <p:cBhvr additive="repl">
                                        <p:cTn id="33" dur="1000" fill="hold"/>
                                        <p:tgtEl>
                                          <p:spTgt spid="387">
                                            <p:txEl>
                                              <p:pRg st="53" end="72"/>
                                            </p:txEl>
                                          </p:spTgt>
                                        </p:tgtEl>
                                        <p:attrNameLst>
                                          <p:attrName/>
                                        </p:attrNameLst>
                                      </p:cBhvr>
                                      <p:tavLst>
                                        <p:tav tm="0">
                                          <p:val>
                                            <p:boolVal val="0"/>
                                          </p:val>
                                        </p:tav>
                                        <p:tav tm="100000">
                                          <p:val>
                                            <p:strVal val="#ppt_w"/>
                                          </p:val>
                                        </p:tav>
                                      </p:tavLst>
                                    </p:anim>
                                    <p:anim calcmode="lin" valueType="num">
                                      <p:cBhvr additive="repl">
                                        <p:cTn id="34" dur="1000" fill="hold"/>
                                        <p:tgtEl>
                                          <p:spTgt spid="387">
                                            <p:txEl>
                                              <p:pRg st="53" end="72"/>
                                            </p:txEl>
                                          </p:spTgt>
                                        </p:tgtEl>
                                        <p:attrNameLst>
                                          <p:attrName/>
                                        </p:attrNameLst>
                                      </p:cBhvr>
                                      <p:tavLst>
                                        <p:tav tm="0">
                                          <p:val>
                                            <p:boolVal val="0"/>
                                          </p:val>
                                        </p:tav>
                                        <p:tav tm="100000">
                                          <p:val>
                                            <p:strVal val="#ppt_h"/>
                                          </p:val>
                                        </p:tav>
                                      </p:tavLst>
                                    </p:anim>
                                    <p:anim calcmode="lin" valueType="num">
                                      <p:cBhvr additive="repl">
                                        <p:cTn id="35" dur="1000" fill="hold"/>
                                        <p:tgtEl>
                                          <p:spTgt spid="387">
                                            <p:txEl>
                                              <p:pRg st="53" end="72"/>
                                            </p:txEl>
                                          </p:spTgt>
                                        </p:tgtEl>
                                        <p:attrNameLst>
                                          <p:attrName/>
                                        </p:attrNameLst>
                                      </p:cBhvr>
                                      <p:tavLst>
                                        <p:tav tm="0">
                                          <p:val>
                                            <p:strVal val="90"/>
                                          </p:val>
                                        </p:tav>
                                        <p:tav tm="100000">
                                          <p:val>
                                            <p:strVal val="0"/>
                                          </p:val>
                                        </p:tav>
                                      </p:tavLst>
                                    </p:anim>
                                    <p:animEffect transition="in" filter="fade">
                                      <p:cBhvr additive="repl">
                                        <p:cTn id="36" dur="1000"/>
                                        <p:tgtEl>
                                          <p:spTgt spid="387">
                                            <p:txEl>
                                              <p:pRg st="53" end="7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fill="hold" nodeType="clickEffect">
                                  <p:stCondLst>
                                    <p:cond delay="0"/>
                                  </p:stCondLst>
                                  <p:childTnLst>
                                    <p:set>
                                      <p:cBhvr>
                                        <p:cTn id="40" dur="1" fill="hold">
                                          <p:stCondLst>
                                            <p:cond delay="0"/>
                                          </p:stCondLst>
                                        </p:cTn>
                                        <p:tgtEl>
                                          <p:spTgt spid="387">
                                            <p:txEl>
                                              <p:pRg st="72" end="107"/>
                                            </p:txEl>
                                          </p:spTgt>
                                        </p:tgtEl>
                                        <p:attrNameLst>
                                          <p:attrName>style.visibility</p:attrName>
                                        </p:attrNameLst>
                                      </p:cBhvr>
                                      <p:to>
                                        <p:strVal val="visible"/>
                                      </p:to>
                                    </p:set>
                                    <p:anim calcmode="lin" valueType="num">
                                      <p:cBhvr additive="repl">
                                        <p:cTn id="41" dur="1000" fill="hold"/>
                                        <p:tgtEl>
                                          <p:spTgt spid="387">
                                            <p:txEl>
                                              <p:pRg st="72" end="107"/>
                                            </p:txEl>
                                          </p:spTgt>
                                        </p:tgtEl>
                                        <p:attrNameLst>
                                          <p:attrName/>
                                        </p:attrNameLst>
                                      </p:cBhvr>
                                      <p:tavLst>
                                        <p:tav tm="0">
                                          <p:val>
                                            <p:boolVal val="0"/>
                                          </p:val>
                                        </p:tav>
                                        <p:tav tm="100000">
                                          <p:val>
                                            <p:strVal val="#ppt_w"/>
                                          </p:val>
                                        </p:tav>
                                      </p:tavLst>
                                    </p:anim>
                                    <p:anim calcmode="lin" valueType="num">
                                      <p:cBhvr additive="repl">
                                        <p:cTn id="42" dur="1000" fill="hold"/>
                                        <p:tgtEl>
                                          <p:spTgt spid="387">
                                            <p:txEl>
                                              <p:pRg st="72" end="107"/>
                                            </p:txEl>
                                          </p:spTgt>
                                        </p:tgtEl>
                                        <p:attrNameLst>
                                          <p:attrName/>
                                        </p:attrNameLst>
                                      </p:cBhvr>
                                      <p:tavLst>
                                        <p:tav tm="0">
                                          <p:val>
                                            <p:boolVal val="0"/>
                                          </p:val>
                                        </p:tav>
                                        <p:tav tm="100000">
                                          <p:val>
                                            <p:strVal val="#ppt_h"/>
                                          </p:val>
                                        </p:tav>
                                      </p:tavLst>
                                    </p:anim>
                                    <p:anim calcmode="lin" valueType="num">
                                      <p:cBhvr additive="repl">
                                        <p:cTn id="43" dur="1000" fill="hold"/>
                                        <p:tgtEl>
                                          <p:spTgt spid="387">
                                            <p:txEl>
                                              <p:pRg st="72" end="107"/>
                                            </p:txEl>
                                          </p:spTgt>
                                        </p:tgtEl>
                                        <p:attrNameLst>
                                          <p:attrName/>
                                        </p:attrNameLst>
                                      </p:cBhvr>
                                      <p:tavLst>
                                        <p:tav tm="0">
                                          <p:val>
                                            <p:strVal val="90"/>
                                          </p:val>
                                        </p:tav>
                                        <p:tav tm="100000">
                                          <p:val>
                                            <p:strVal val="0"/>
                                          </p:val>
                                        </p:tav>
                                      </p:tavLst>
                                    </p:anim>
                                    <p:animEffect transition="in" filter="fade">
                                      <p:cBhvr additive="repl">
                                        <p:cTn id="44" dur="1000"/>
                                        <p:tgtEl>
                                          <p:spTgt spid="387">
                                            <p:txEl>
                                              <p:pRg st="72" end="10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fill="hold" nodeType="clickEffect">
                                  <p:stCondLst>
                                    <p:cond delay="0"/>
                                  </p:stCondLst>
                                  <p:childTnLst>
                                    <p:set>
                                      <p:cBhvr>
                                        <p:cTn id="48" dur="1" fill="hold">
                                          <p:stCondLst>
                                            <p:cond delay="0"/>
                                          </p:stCondLst>
                                        </p:cTn>
                                        <p:tgtEl>
                                          <p:spTgt spid="387">
                                            <p:txEl>
                                              <p:pRg st="107" end="141"/>
                                            </p:txEl>
                                          </p:spTgt>
                                        </p:tgtEl>
                                        <p:attrNameLst>
                                          <p:attrName>style.visibility</p:attrName>
                                        </p:attrNameLst>
                                      </p:cBhvr>
                                      <p:to>
                                        <p:strVal val="visible"/>
                                      </p:to>
                                    </p:set>
                                    <p:anim calcmode="lin" valueType="num">
                                      <p:cBhvr additive="repl">
                                        <p:cTn id="49" dur="1000" fill="hold"/>
                                        <p:tgtEl>
                                          <p:spTgt spid="387">
                                            <p:txEl>
                                              <p:pRg st="107" end="141"/>
                                            </p:txEl>
                                          </p:spTgt>
                                        </p:tgtEl>
                                        <p:attrNameLst>
                                          <p:attrName/>
                                        </p:attrNameLst>
                                      </p:cBhvr>
                                      <p:tavLst>
                                        <p:tav tm="0">
                                          <p:val>
                                            <p:boolVal val="0"/>
                                          </p:val>
                                        </p:tav>
                                        <p:tav tm="100000">
                                          <p:val>
                                            <p:strVal val="#ppt_w"/>
                                          </p:val>
                                        </p:tav>
                                      </p:tavLst>
                                    </p:anim>
                                    <p:anim calcmode="lin" valueType="num">
                                      <p:cBhvr additive="repl">
                                        <p:cTn id="50" dur="1000" fill="hold"/>
                                        <p:tgtEl>
                                          <p:spTgt spid="387">
                                            <p:txEl>
                                              <p:pRg st="107" end="141"/>
                                            </p:txEl>
                                          </p:spTgt>
                                        </p:tgtEl>
                                        <p:attrNameLst>
                                          <p:attrName/>
                                        </p:attrNameLst>
                                      </p:cBhvr>
                                      <p:tavLst>
                                        <p:tav tm="0">
                                          <p:val>
                                            <p:boolVal val="0"/>
                                          </p:val>
                                        </p:tav>
                                        <p:tav tm="100000">
                                          <p:val>
                                            <p:strVal val="#ppt_h"/>
                                          </p:val>
                                        </p:tav>
                                      </p:tavLst>
                                    </p:anim>
                                    <p:anim calcmode="lin" valueType="num">
                                      <p:cBhvr additive="repl">
                                        <p:cTn id="51" dur="1000" fill="hold"/>
                                        <p:tgtEl>
                                          <p:spTgt spid="387">
                                            <p:txEl>
                                              <p:pRg st="107" end="141"/>
                                            </p:txEl>
                                          </p:spTgt>
                                        </p:tgtEl>
                                        <p:attrNameLst>
                                          <p:attrName/>
                                        </p:attrNameLst>
                                      </p:cBhvr>
                                      <p:tavLst>
                                        <p:tav tm="0">
                                          <p:val>
                                            <p:strVal val="90"/>
                                          </p:val>
                                        </p:tav>
                                        <p:tav tm="100000">
                                          <p:val>
                                            <p:strVal val="0"/>
                                          </p:val>
                                        </p:tav>
                                      </p:tavLst>
                                    </p:anim>
                                    <p:animEffect transition="in" filter="fade">
                                      <p:cBhvr additive="repl">
                                        <p:cTn id="52" dur="1000"/>
                                        <p:tgtEl>
                                          <p:spTgt spid="387">
                                            <p:txEl>
                                              <p:pRg st="107" end="14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fill="hold" nodeType="clickEffect">
                                  <p:stCondLst>
                                    <p:cond delay="0"/>
                                  </p:stCondLst>
                                  <p:childTnLst>
                                    <p:set>
                                      <p:cBhvr>
                                        <p:cTn id="56" dur="1" fill="hold">
                                          <p:stCondLst>
                                            <p:cond delay="0"/>
                                          </p:stCondLst>
                                        </p:cTn>
                                        <p:tgtEl>
                                          <p:spTgt spid="388">
                                            <p:txEl>
                                              <p:pRg st="0" end="11"/>
                                            </p:txEl>
                                          </p:spTgt>
                                        </p:tgtEl>
                                        <p:attrNameLst>
                                          <p:attrName>style.visibility</p:attrName>
                                        </p:attrNameLst>
                                      </p:cBhvr>
                                      <p:to>
                                        <p:strVal val="visible"/>
                                      </p:to>
                                    </p:set>
                                    <p:animEffect transition="in" filter="fade">
                                      <p:cBhvr additive="repl">
                                        <p:cTn id="57" dur="500"/>
                                        <p:tgtEl>
                                          <p:spTgt spid="388">
                                            <p:txEl>
                                              <p:pRg st="0"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fill="hold" nodeType="clickEffect">
                                  <p:stCondLst>
                                    <p:cond delay="0"/>
                                  </p:stCondLst>
                                  <p:childTnLst>
                                    <p:set>
                                      <p:cBhvr>
                                        <p:cTn id="61" dur="1" fill="hold">
                                          <p:stCondLst>
                                            <p:cond delay="0"/>
                                          </p:stCondLst>
                                        </p:cTn>
                                        <p:tgtEl>
                                          <p:spTgt spid="389">
                                            <p:txEl>
                                              <p:pRg st="0" end="19"/>
                                            </p:txEl>
                                          </p:spTgt>
                                        </p:tgtEl>
                                        <p:attrNameLst>
                                          <p:attrName>style.visibility</p:attrName>
                                        </p:attrNameLst>
                                      </p:cBhvr>
                                      <p:to>
                                        <p:strVal val="visible"/>
                                      </p:to>
                                    </p:set>
                                    <p:anim calcmode="lin" valueType="num">
                                      <p:cBhvr additive="repl">
                                        <p:cTn id="62" dur="1000" fill="hold"/>
                                        <p:tgtEl>
                                          <p:spTgt spid="389">
                                            <p:txEl>
                                              <p:pRg st="0" end="19"/>
                                            </p:txEl>
                                          </p:spTgt>
                                        </p:tgtEl>
                                        <p:attrNameLst>
                                          <p:attrName/>
                                        </p:attrNameLst>
                                      </p:cBhvr>
                                      <p:tavLst>
                                        <p:tav tm="0">
                                          <p:val>
                                            <p:boolVal val="0"/>
                                          </p:val>
                                        </p:tav>
                                        <p:tav tm="100000">
                                          <p:val>
                                            <p:strVal val="#ppt_w"/>
                                          </p:val>
                                        </p:tav>
                                      </p:tavLst>
                                    </p:anim>
                                    <p:anim calcmode="lin" valueType="num">
                                      <p:cBhvr additive="repl">
                                        <p:cTn id="63" dur="1000" fill="hold"/>
                                        <p:tgtEl>
                                          <p:spTgt spid="389">
                                            <p:txEl>
                                              <p:pRg st="0" end="19"/>
                                            </p:txEl>
                                          </p:spTgt>
                                        </p:tgtEl>
                                        <p:attrNameLst>
                                          <p:attrName/>
                                        </p:attrNameLst>
                                      </p:cBhvr>
                                      <p:tavLst>
                                        <p:tav tm="0">
                                          <p:val>
                                            <p:boolVal val="0"/>
                                          </p:val>
                                        </p:tav>
                                        <p:tav tm="100000">
                                          <p:val>
                                            <p:strVal val="#ppt_h"/>
                                          </p:val>
                                        </p:tav>
                                      </p:tavLst>
                                    </p:anim>
                                    <p:anim calcmode="lin" valueType="num">
                                      <p:cBhvr additive="repl">
                                        <p:cTn id="64" dur="1000" fill="hold"/>
                                        <p:tgtEl>
                                          <p:spTgt spid="389">
                                            <p:txEl>
                                              <p:pRg st="0" end="19"/>
                                            </p:txEl>
                                          </p:spTgt>
                                        </p:tgtEl>
                                        <p:attrNameLst>
                                          <p:attrName/>
                                        </p:attrNameLst>
                                      </p:cBhvr>
                                      <p:tavLst>
                                        <p:tav tm="0">
                                          <p:val>
                                            <p:strVal val="90"/>
                                          </p:val>
                                        </p:tav>
                                        <p:tav tm="100000">
                                          <p:val>
                                            <p:strVal val="0"/>
                                          </p:val>
                                        </p:tav>
                                      </p:tavLst>
                                    </p:anim>
                                    <p:animEffect transition="in" filter="fade">
                                      <p:cBhvr additive="repl">
                                        <p:cTn id="65" dur="1000"/>
                                        <p:tgtEl>
                                          <p:spTgt spid="389">
                                            <p:txEl>
                                              <p:pRg st="0" end="1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fill="hold" nodeType="clickEffect">
                                  <p:stCondLst>
                                    <p:cond delay="0"/>
                                  </p:stCondLst>
                                  <p:childTnLst>
                                    <p:set>
                                      <p:cBhvr>
                                        <p:cTn id="69" dur="1" fill="hold">
                                          <p:stCondLst>
                                            <p:cond delay="0"/>
                                          </p:stCondLst>
                                        </p:cTn>
                                        <p:tgtEl>
                                          <p:spTgt spid="389">
                                            <p:txEl>
                                              <p:pRg st="21" end="34"/>
                                            </p:txEl>
                                          </p:spTgt>
                                        </p:tgtEl>
                                        <p:attrNameLst>
                                          <p:attrName>style.visibility</p:attrName>
                                        </p:attrNameLst>
                                      </p:cBhvr>
                                      <p:to>
                                        <p:strVal val="visible"/>
                                      </p:to>
                                    </p:set>
                                    <p:anim calcmode="lin" valueType="num">
                                      <p:cBhvr additive="repl">
                                        <p:cTn id="70" dur="1000" fill="hold"/>
                                        <p:tgtEl>
                                          <p:spTgt spid="389">
                                            <p:txEl>
                                              <p:pRg st="21" end="34"/>
                                            </p:txEl>
                                          </p:spTgt>
                                        </p:tgtEl>
                                        <p:attrNameLst>
                                          <p:attrName/>
                                        </p:attrNameLst>
                                      </p:cBhvr>
                                      <p:tavLst>
                                        <p:tav tm="0">
                                          <p:val>
                                            <p:boolVal val="0"/>
                                          </p:val>
                                        </p:tav>
                                        <p:tav tm="100000">
                                          <p:val>
                                            <p:strVal val="#ppt_w"/>
                                          </p:val>
                                        </p:tav>
                                      </p:tavLst>
                                    </p:anim>
                                    <p:anim calcmode="lin" valueType="num">
                                      <p:cBhvr additive="repl">
                                        <p:cTn id="71" dur="1000" fill="hold"/>
                                        <p:tgtEl>
                                          <p:spTgt spid="389">
                                            <p:txEl>
                                              <p:pRg st="21" end="34"/>
                                            </p:txEl>
                                          </p:spTgt>
                                        </p:tgtEl>
                                        <p:attrNameLst>
                                          <p:attrName/>
                                        </p:attrNameLst>
                                      </p:cBhvr>
                                      <p:tavLst>
                                        <p:tav tm="0">
                                          <p:val>
                                            <p:boolVal val="0"/>
                                          </p:val>
                                        </p:tav>
                                        <p:tav tm="100000">
                                          <p:val>
                                            <p:strVal val="#ppt_h"/>
                                          </p:val>
                                        </p:tav>
                                      </p:tavLst>
                                    </p:anim>
                                    <p:anim calcmode="lin" valueType="num">
                                      <p:cBhvr additive="repl">
                                        <p:cTn id="72" dur="1000" fill="hold"/>
                                        <p:tgtEl>
                                          <p:spTgt spid="389">
                                            <p:txEl>
                                              <p:pRg st="21" end="34"/>
                                            </p:txEl>
                                          </p:spTgt>
                                        </p:tgtEl>
                                        <p:attrNameLst>
                                          <p:attrName/>
                                        </p:attrNameLst>
                                      </p:cBhvr>
                                      <p:tavLst>
                                        <p:tav tm="0">
                                          <p:val>
                                            <p:strVal val="90"/>
                                          </p:val>
                                        </p:tav>
                                        <p:tav tm="100000">
                                          <p:val>
                                            <p:strVal val="0"/>
                                          </p:val>
                                        </p:tav>
                                      </p:tavLst>
                                    </p:anim>
                                    <p:animEffect transition="in" filter="fade">
                                      <p:cBhvr additive="repl">
                                        <p:cTn id="73" dur="1000"/>
                                        <p:tgtEl>
                                          <p:spTgt spid="389">
                                            <p:txEl>
                                              <p:pRg st="21" end="34"/>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31" presetClass="entr" fill="hold" nodeType="clickEffect">
                                  <p:stCondLst>
                                    <p:cond delay="0"/>
                                  </p:stCondLst>
                                  <p:childTnLst>
                                    <p:set>
                                      <p:cBhvr>
                                        <p:cTn id="77" dur="1" fill="hold">
                                          <p:stCondLst>
                                            <p:cond delay="0"/>
                                          </p:stCondLst>
                                        </p:cTn>
                                        <p:tgtEl>
                                          <p:spTgt spid="389">
                                            <p:txEl>
                                              <p:pRg st="35" end="51"/>
                                            </p:txEl>
                                          </p:spTgt>
                                        </p:tgtEl>
                                        <p:attrNameLst>
                                          <p:attrName>style.visibility</p:attrName>
                                        </p:attrNameLst>
                                      </p:cBhvr>
                                      <p:to>
                                        <p:strVal val="visible"/>
                                      </p:to>
                                    </p:set>
                                    <p:anim calcmode="lin" valueType="num">
                                      <p:cBhvr additive="repl">
                                        <p:cTn id="78" dur="1000" fill="hold"/>
                                        <p:tgtEl>
                                          <p:spTgt spid="389">
                                            <p:txEl>
                                              <p:pRg st="35" end="51"/>
                                            </p:txEl>
                                          </p:spTgt>
                                        </p:tgtEl>
                                        <p:attrNameLst>
                                          <p:attrName/>
                                        </p:attrNameLst>
                                      </p:cBhvr>
                                      <p:tavLst>
                                        <p:tav tm="0">
                                          <p:val>
                                            <p:boolVal val="0"/>
                                          </p:val>
                                        </p:tav>
                                        <p:tav tm="100000">
                                          <p:val>
                                            <p:strVal val="#ppt_w"/>
                                          </p:val>
                                        </p:tav>
                                      </p:tavLst>
                                    </p:anim>
                                    <p:anim calcmode="lin" valueType="num">
                                      <p:cBhvr additive="repl">
                                        <p:cTn id="79" dur="1000" fill="hold"/>
                                        <p:tgtEl>
                                          <p:spTgt spid="389">
                                            <p:txEl>
                                              <p:pRg st="35" end="51"/>
                                            </p:txEl>
                                          </p:spTgt>
                                        </p:tgtEl>
                                        <p:attrNameLst>
                                          <p:attrName/>
                                        </p:attrNameLst>
                                      </p:cBhvr>
                                      <p:tavLst>
                                        <p:tav tm="0">
                                          <p:val>
                                            <p:boolVal val="0"/>
                                          </p:val>
                                        </p:tav>
                                        <p:tav tm="100000">
                                          <p:val>
                                            <p:strVal val="#ppt_h"/>
                                          </p:val>
                                        </p:tav>
                                      </p:tavLst>
                                    </p:anim>
                                    <p:anim calcmode="lin" valueType="num">
                                      <p:cBhvr additive="repl">
                                        <p:cTn id="80" dur="1000" fill="hold"/>
                                        <p:tgtEl>
                                          <p:spTgt spid="389">
                                            <p:txEl>
                                              <p:pRg st="35" end="51"/>
                                            </p:txEl>
                                          </p:spTgt>
                                        </p:tgtEl>
                                        <p:attrNameLst>
                                          <p:attrName/>
                                        </p:attrNameLst>
                                      </p:cBhvr>
                                      <p:tavLst>
                                        <p:tav tm="0">
                                          <p:val>
                                            <p:strVal val="90"/>
                                          </p:val>
                                        </p:tav>
                                        <p:tav tm="100000">
                                          <p:val>
                                            <p:strVal val="0"/>
                                          </p:val>
                                        </p:tav>
                                      </p:tavLst>
                                    </p:anim>
                                    <p:animEffect transition="in" filter="fade">
                                      <p:cBhvr additive="repl">
                                        <p:cTn id="81" dur="1000"/>
                                        <p:tgtEl>
                                          <p:spTgt spid="389">
                                            <p:txEl>
                                              <p:pRg st="35" end="51"/>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fill="hold" nodeType="clickEffect">
                                  <p:stCondLst>
                                    <p:cond delay="0"/>
                                  </p:stCondLst>
                                  <p:childTnLst>
                                    <p:set>
                                      <p:cBhvr>
                                        <p:cTn id="85" dur="1" fill="hold">
                                          <p:stCondLst>
                                            <p:cond delay="0"/>
                                          </p:stCondLst>
                                        </p:cTn>
                                        <p:tgtEl>
                                          <p:spTgt spid="389">
                                            <p:txEl>
                                              <p:pRg st="52" end="72"/>
                                            </p:txEl>
                                          </p:spTgt>
                                        </p:tgtEl>
                                        <p:attrNameLst>
                                          <p:attrName>style.visibility</p:attrName>
                                        </p:attrNameLst>
                                      </p:cBhvr>
                                      <p:to>
                                        <p:strVal val="visible"/>
                                      </p:to>
                                    </p:set>
                                    <p:anim calcmode="lin" valueType="num">
                                      <p:cBhvr additive="repl">
                                        <p:cTn id="86" dur="1000" fill="hold"/>
                                        <p:tgtEl>
                                          <p:spTgt spid="389">
                                            <p:txEl>
                                              <p:pRg st="52" end="72"/>
                                            </p:txEl>
                                          </p:spTgt>
                                        </p:tgtEl>
                                        <p:attrNameLst>
                                          <p:attrName/>
                                        </p:attrNameLst>
                                      </p:cBhvr>
                                      <p:tavLst>
                                        <p:tav tm="0">
                                          <p:val>
                                            <p:boolVal val="0"/>
                                          </p:val>
                                        </p:tav>
                                        <p:tav tm="100000">
                                          <p:val>
                                            <p:strVal val="#ppt_w"/>
                                          </p:val>
                                        </p:tav>
                                      </p:tavLst>
                                    </p:anim>
                                    <p:anim calcmode="lin" valueType="num">
                                      <p:cBhvr additive="repl">
                                        <p:cTn id="87" dur="1000" fill="hold"/>
                                        <p:tgtEl>
                                          <p:spTgt spid="389">
                                            <p:txEl>
                                              <p:pRg st="52" end="72"/>
                                            </p:txEl>
                                          </p:spTgt>
                                        </p:tgtEl>
                                        <p:attrNameLst>
                                          <p:attrName/>
                                        </p:attrNameLst>
                                      </p:cBhvr>
                                      <p:tavLst>
                                        <p:tav tm="0">
                                          <p:val>
                                            <p:boolVal val="0"/>
                                          </p:val>
                                        </p:tav>
                                        <p:tav tm="100000">
                                          <p:val>
                                            <p:strVal val="#ppt_h"/>
                                          </p:val>
                                        </p:tav>
                                      </p:tavLst>
                                    </p:anim>
                                    <p:anim calcmode="lin" valueType="num">
                                      <p:cBhvr additive="repl">
                                        <p:cTn id="88" dur="1000" fill="hold"/>
                                        <p:tgtEl>
                                          <p:spTgt spid="389">
                                            <p:txEl>
                                              <p:pRg st="52" end="72"/>
                                            </p:txEl>
                                          </p:spTgt>
                                        </p:tgtEl>
                                        <p:attrNameLst>
                                          <p:attrName/>
                                        </p:attrNameLst>
                                      </p:cBhvr>
                                      <p:tavLst>
                                        <p:tav tm="0">
                                          <p:val>
                                            <p:strVal val="90"/>
                                          </p:val>
                                        </p:tav>
                                        <p:tav tm="100000">
                                          <p:val>
                                            <p:strVal val="0"/>
                                          </p:val>
                                        </p:tav>
                                      </p:tavLst>
                                    </p:anim>
                                    <p:animEffect transition="in" filter="fade">
                                      <p:cBhvr additive="repl">
                                        <p:cTn id="89" dur="1000"/>
                                        <p:tgtEl>
                                          <p:spTgt spid="389">
                                            <p:txEl>
                                              <p:pRg st="52" end="72"/>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31" presetClass="entr" fill="hold" nodeType="clickEffect">
                                  <p:stCondLst>
                                    <p:cond delay="0"/>
                                  </p:stCondLst>
                                  <p:childTnLst>
                                    <p:set>
                                      <p:cBhvr>
                                        <p:cTn id="93" dur="1" fill="hold">
                                          <p:stCondLst>
                                            <p:cond delay="0"/>
                                          </p:stCondLst>
                                        </p:cTn>
                                        <p:tgtEl>
                                          <p:spTgt spid="389">
                                            <p:txEl>
                                              <p:pRg st="73" end="135"/>
                                            </p:txEl>
                                          </p:spTgt>
                                        </p:tgtEl>
                                        <p:attrNameLst>
                                          <p:attrName>style.visibility</p:attrName>
                                        </p:attrNameLst>
                                      </p:cBhvr>
                                      <p:to>
                                        <p:strVal val="visible"/>
                                      </p:to>
                                    </p:set>
                                    <p:anim calcmode="lin" valueType="num">
                                      <p:cBhvr additive="repl">
                                        <p:cTn id="94" dur="1000" fill="hold"/>
                                        <p:tgtEl>
                                          <p:spTgt spid="389">
                                            <p:txEl>
                                              <p:pRg st="73" end="135"/>
                                            </p:txEl>
                                          </p:spTgt>
                                        </p:tgtEl>
                                        <p:attrNameLst>
                                          <p:attrName/>
                                        </p:attrNameLst>
                                      </p:cBhvr>
                                      <p:tavLst>
                                        <p:tav tm="0">
                                          <p:val>
                                            <p:boolVal val="0"/>
                                          </p:val>
                                        </p:tav>
                                        <p:tav tm="100000">
                                          <p:val>
                                            <p:strVal val="#ppt_w"/>
                                          </p:val>
                                        </p:tav>
                                      </p:tavLst>
                                    </p:anim>
                                    <p:anim calcmode="lin" valueType="num">
                                      <p:cBhvr additive="repl">
                                        <p:cTn id="95" dur="1000" fill="hold"/>
                                        <p:tgtEl>
                                          <p:spTgt spid="389">
                                            <p:txEl>
                                              <p:pRg st="73" end="135"/>
                                            </p:txEl>
                                          </p:spTgt>
                                        </p:tgtEl>
                                        <p:attrNameLst>
                                          <p:attrName/>
                                        </p:attrNameLst>
                                      </p:cBhvr>
                                      <p:tavLst>
                                        <p:tav tm="0">
                                          <p:val>
                                            <p:boolVal val="0"/>
                                          </p:val>
                                        </p:tav>
                                        <p:tav tm="100000">
                                          <p:val>
                                            <p:strVal val="#ppt_h"/>
                                          </p:val>
                                        </p:tav>
                                      </p:tavLst>
                                    </p:anim>
                                    <p:anim calcmode="lin" valueType="num">
                                      <p:cBhvr additive="repl">
                                        <p:cTn id="96" dur="1000" fill="hold"/>
                                        <p:tgtEl>
                                          <p:spTgt spid="389">
                                            <p:txEl>
                                              <p:pRg st="73" end="135"/>
                                            </p:txEl>
                                          </p:spTgt>
                                        </p:tgtEl>
                                        <p:attrNameLst>
                                          <p:attrName/>
                                        </p:attrNameLst>
                                      </p:cBhvr>
                                      <p:tavLst>
                                        <p:tav tm="0">
                                          <p:val>
                                            <p:strVal val="90"/>
                                          </p:val>
                                        </p:tav>
                                        <p:tav tm="100000">
                                          <p:val>
                                            <p:strVal val="0"/>
                                          </p:val>
                                        </p:tav>
                                      </p:tavLst>
                                    </p:anim>
                                    <p:animEffect transition="in" filter="fade">
                                      <p:cBhvr additive="repl">
                                        <p:cTn id="97" dur="1000"/>
                                        <p:tgtEl>
                                          <p:spTgt spid="389">
                                            <p:txEl>
                                              <p:pRg st="73" end="135"/>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1" presetClass="entr" fill="hold" nodeType="clickEffect">
                                  <p:stCondLst>
                                    <p:cond delay="0"/>
                                  </p:stCondLst>
                                  <p:childTnLst>
                                    <p:set>
                                      <p:cBhvr>
                                        <p:cTn id="101" dur="1" fill="hold">
                                          <p:stCondLst>
                                            <p:cond delay="0"/>
                                          </p:stCondLst>
                                        </p:cTn>
                                        <p:tgtEl>
                                          <p:spTgt spid="389">
                                            <p:txEl>
                                              <p:pRg st="136" end="183"/>
                                            </p:txEl>
                                          </p:spTgt>
                                        </p:tgtEl>
                                        <p:attrNameLst>
                                          <p:attrName>style.visibility</p:attrName>
                                        </p:attrNameLst>
                                      </p:cBhvr>
                                      <p:to>
                                        <p:strVal val="visible"/>
                                      </p:to>
                                    </p:set>
                                    <p:anim calcmode="lin" valueType="num">
                                      <p:cBhvr additive="repl">
                                        <p:cTn id="102" dur="1000" fill="hold"/>
                                        <p:tgtEl>
                                          <p:spTgt spid="389">
                                            <p:txEl>
                                              <p:pRg st="136" end="183"/>
                                            </p:txEl>
                                          </p:spTgt>
                                        </p:tgtEl>
                                        <p:attrNameLst>
                                          <p:attrName/>
                                        </p:attrNameLst>
                                      </p:cBhvr>
                                      <p:tavLst>
                                        <p:tav tm="0">
                                          <p:val>
                                            <p:boolVal val="0"/>
                                          </p:val>
                                        </p:tav>
                                        <p:tav tm="100000">
                                          <p:val>
                                            <p:strVal val="#ppt_w"/>
                                          </p:val>
                                        </p:tav>
                                      </p:tavLst>
                                    </p:anim>
                                    <p:anim calcmode="lin" valueType="num">
                                      <p:cBhvr additive="repl">
                                        <p:cTn id="103" dur="1000" fill="hold"/>
                                        <p:tgtEl>
                                          <p:spTgt spid="389">
                                            <p:txEl>
                                              <p:pRg st="136" end="183"/>
                                            </p:txEl>
                                          </p:spTgt>
                                        </p:tgtEl>
                                        <p:attrNameLst>
                                          <p:attrName/>
                                        </p:attrNameLst>
                                      </p:cBhvr>
                                      <p:tavLst>
                                        <p:tav tm="0">
                                          <p:val>
                                            <p:boolVal val="0"/>
                                          </p:val>
                                        </p:tav>
                                        <p:tav tm="100000">
                                          <p:val>
                                            <p:strVal val="#ppt_h"/>
                                          </p:val>
                                        </p:tav>
                                      </p:tavLst>
                                    </p:anim>
                                    <p:anim calcmode="lin" valueType="num">
                                      <p:cBhvr additive="repl">
                                        <p:cTn id="104" dur="1000" fill="hold"/>
                                        <p:tgtEl>
                                          <p:spTgt spid="389">
                                            <p:txEl>
                                              <p:pRg st="136" end="183"/>
                                            </p:txEl>
                                          </p:spTgt>
                                        </p:tgtEl>
                                        <p:attrNameLst>
                                          <p:attrName/>
                                        </p:attrNameLst>
                                      </p:cBhvr>
                                      <p:tavLst>
                                        <p:tav tm="0">
                                          <p:val>
                                            <p:strVal val="90"/>
                                          </p:val>
                                        </p:tav>
                                        <p:tav tm="100000">
                                          <p:val>
                                            <p:strVal val="0"/>
                                          </p:val>
                                        </p:tav>
                                      </p:tavLst>
                                    </p:anim>
                                    <p:animEffect transition="in" filter="fade">
                                      <p:cBhvr additive="repl">
                                        <p:cTn id="105" dur="1000"/>
                                        <p:tgtEl>
                                          <p:spTgt spid="389">
                                            <p:txEl>
                                              <p:pRg st="136" end="1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TextShape 1"/>
          <p:cNvSpPr txBox="1"/>
          <p:nvPr/>
        </p:nvSpPr>
        <p:spPr>
          <a:xfrm>
            <a:off x="2854440" y="483840"/>
            <a:ext cx="7956360" cy="98100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Mode de fonctionnement</a:t>
            </a:r>
            <a:endParaRPr lang="en-US" sz="1800" b="0" strike="noStrike" spc="-1">
              <a:solidFill>
                <a:srgbClr val="000000"/>
              </a:solidFill>
              <a:uFill>
                <a:solidFill>
                  <a:srgbClr val="FFFFFF"/>
                </a:solidFill>
              </a:uFill>
              <a:latin typeface="Candara"/>
            </a:endParaRPr>
          </a:p>
        </p:txBody>
      </p:sp>
      <p:sp>
        <p:nvSpPr>
          <p:cNvPr id="391" name="TextShape 2"/>
          <p:cNvSpPr txBox="1"/>
          <p:nvPr/>
        </p:nvSpPr>
        <p:spPr>
          <a:xfrm>
            <a:off x="786600" y="2103840"/>
            <a:ext cx="3896280" cy="713520"/>
          </a:xfrm>
          <a:prstGeom prst="rect">
            <a:avLst/>
          </a:prstGeom>
          <a:noFill/>
          <a:ln>
            <a:noFill/>
          </a:ln>
        </p:spPr>
        <p:txBody>
          <a:bodyPr anchor="ctr"/>
          <a:lstStyle/>
          <a:p>
            <a:pPr algn="ctr">
              <a:lnSpc>
                <a:spcPct val="100000"/>
              </a:lnSpc>
              <a:spcBef>
                <a:spcPts val="479"/>
              </a:spcBef>
            </a:pPr>
            <a:r>
              <a:rPr lang="en-US" sz="2400" b="0" strike="noStrike" spc="-1">
                <a:solidFill>
                  <a:srgbClr val="073E87"/>
                </a:solidFill>
                <a:uFill>
                  <a:solidFill>
                    <a:srgbClr val="FFFFFF"/>
                  </a:solidFill>
                </a:uFill>
                <a:latin typeface="Candara"/>
              </a:rPr>
              <a:t>L’accueil périscolaire</a:t>
            </a:r>
          </a:p>
        </p:txBody>
      </p:sp>
      <p:sp>
        <p:nvSpPr>
          <p:cNvPr id="392" name="TextShape 3"/>
          <p:cNvSpPr txBox="1"/>
          <p:nvPr/>
        </p:nvSpPr>
        <p:spPr>
          <a:xfrm>
            <a:off x="825120" y="2794680"/>
            <a:ext cx="5037120" cy="444888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Accueil du </a:t>
            </a:r>
            <a:r>
              <a:rPr lang="en-US" sz="2000" b="0" strike="noStrike" spc="-1" dirty="0" err="1">
                <a:solidFill>
                  <a:srgbClr val="073E87"/>
                </a:solidFill>
                <a:uFill>
                  <a:solidFill>
                    <a:srgbClr val="FFFFFF"/>
                  </a:solidFill>
                </a:uFill>
                <a:latin typeface="Candara"/>
              </a:rPr>
              <a:t>Matin</a:t>
            </a:r>
            <a:r>
              <a:rPr lang="en-US" sz="2000" b="0" strike="noStrike" spc="-1" dirty="0">
                <a:solidFill>
                  <a:srgbClr val="073E87"/>
                </a:solidFill>
                <a:uFill>
                  <a:solidFill>
                    <a:srgbClr val="FFFFFF"/>
                  </a:solidFill>
                </a:uFill>
                <a:latin typeface="Candara"/>
              </a:rPr>
              <a:t> : </a:t>
            </a:r>
            <a:r>
              <a:rPr lang="en-US" sz="1200" b="0" strike="noStrike" spc="-1" dirty="0">
                <a:solidFill>
                  <a:srgbClr val="073E87"/>
                </a:solidFill>
                <a:uFill>
                  <a:solidFill>
                    <a:srgbClr val="FFFFFF"/>
                  </a:solidFill>
                </a:uFill>
                <a:latin typeface="Candara"/>
              </a:rPr>
              <a:t>de 7h à 8h45 LMJV et de 7h à 9h </a:t>
            </a:r>
            <a:r>
              <a:rPr lang="en-US" sz="1200" b="0" strike="noStrike" spc="-1" dirty="0" err="1">
                <a:solidFill>
                  <a:srgbClr val="073E87"/>
                </a:solidFill>
                <a:uFill>
                  <a:solidFill>
                    <a:srgbClr val="FFFFFF"/>
                  </a:solidFill>
                </a:uFill>
                <a:latin typeface="Candara"/>
              </a:rPr>
              <a:t>Mercredi</a:t>
            </a:r>
            <a:r>
              <a:rPr lang="en-US" sz="12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a:p>
            <a:pPr marL="855720" lvl="2" indent="-228240">
              <a:lnSpc>
                <a:spcPct val="100000"/>
              </a:lnSpc>
              <a:spcBef>
                <a:spcPts val="159"/>
              </a:spcBef>
              <a:buClr>
                <a:srgbClr val="31B6FD"/>
              </a:buClr>
              <a:buFont typeface="Symbol"/>
              <a:buChar char=""/>
            </a:pPr>
            <a:r>
              <a:rPr lang="en-US" sz="800" b="0" strike="noStrike" spc="-1" dirty="0">
                <a:solidFill>
                  <a:srgbClr val="073E87"/>
                </a:solidFill>
                <a:uFill>
                  <a:solidFill>
                    <a:srgbClr val="FFFFFF"/>
                  </a:solidFill>
                </a:uFill>
                <a:latin typeface="Candara"/>
              </a:rPr>
              <a:t>Pascale, Ghislaine et Maguy </a:t>
            </a:r>
            <a:endParaRPr lang="en-US" sz="18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Accueil du </a:t>
            </a:r>
            <a:r>
              <a:rPr lang="en-US" sz="2000" b="0" strike="noStrike" spc="-1" dirty="0" err="1">
                <a:solidFill>
                  <a:srgbClr val="073E87"/>
                </a:solidFill>
                <a:uFill>
                  <a:solidFill>
                    <a:srgbClr val="FFFFFF"/>
                  </a:solidFill>
                </a:uFill>
                <a:latin typeface="Candara"/>
              </a:rPr>
              <a:t>soir</a:t>
            </a:r>
            <a:r>
              <a:rPr lang="en-US" sz="2000" b="0" strike="noStrike" spc="-1" dirty="0">
                <a:solidFill>
                  <a:srgbClr val="073E87"/>
                </a:solidFill>
                <a:uFill>
                  <a:solidFill>
                    <a:srgbClr val="FFFFFF"/>
                  </a:solidFill>
                </a:uFill>
                <a:latin typeface="Candara"/>
              </a:rPr>
              <a:t> : </a:t>
            </a:r>
            <a:r>
              <a:rPr lang="en-US" sz="1200" b="0" strike="noStrike" spc="-1" dirty="0">
                <a:solidFill>
                  <a:srgbClr val="073E87"/>
                </a:solidFill>
                <a:uFill>
                  <a:solidFill>
                    <a:srgbClr val="FFFFFF"/>
                  </a:solidFill>
                </a:uFill>
                <a:latin typeface="Candara"/>
              </a:rPr>
              <a:t>de 16h30 à 18h45 après les TAP </a:t>
            </a:r>
            <a:r>
              <a:rPr lang="en-US" sz="1200" b="0" strike="noStrike" spc="-1" dirty="0" err="1">
                <a:solidFill>
                  <a:srgbClr val="073E87"/>
                </a:solidFill>
                <a:uFill>
                  <a:solidFill>
                    <a:srgbClr val="FFFFFF"/>
                  </a:solidFill>
                </a:uFill>
                <a:latin typeface="Candara"/>
              </a:rPr>
              <a:t>ou</a:t>
            </a:r>
            <a:r>
              <a:rPr lang="en-US" sz="1200" b="0" strike="noStrike" spc="-1" dirty="0">
                <a:solidFill>
                  <a:srgbClr val="073E87"/>
                </a:solidFill>
                <a:uFill>
                  <a:solidFill>
                    <a:srgbClr val="FFFFFF"/>
                  </a:solidFill>
                </a:uFill>
                <a:latin typeface="Candara"/>
              </a:rPr>
              <a:t> sortie </a:t>
            </a:r>
            <a:r>
              <a:rPr lang="en-US" sz="1200" b="0" strike="noStrike" spc="-1" dirty="0" err="1">
                <a:solidFill>
                  <a:srgbClr val="073E87"/>
                </a:solidFill>
                <a:uFill>
                  <a:solidFill>
                    <a:srgbClr val="FFFFFF"/>
                  </a:solidFill>
                </a:uFill>
                <a:latin typeface="Candara"/>
              </a:rPr>
              <a:t>école</a:t>
            </a:r>
            <a:r>
              <a:rPr lang="en-US" sz="12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a:p>
            <a:pPr marL="855720" lvl="2" indent="-228240">
              <a:lnSpc>
                <a:spcPct val="100000"/>
              </a:lnSpc>
              <a:spcBef>
                <a:spcPts val="159"/>
              </a:spcBef>
              <a:buClr>
                <a:srgbClr val="31B6FD"/>
              </a:buClr>
              <a:buFont typeface="Symbol"/>
              <a:buChar char=""/>
            </a:pPr>
            <a:r>
              <a:rPr lang="en-US" sz="800" b="0" strike="noStrike" spc="-1" dirty="0">
                <a:solidFill>
                  <a:srgbClr val="073E87"/>
                </a:solidFill>
                <a:uFill>
                  <a:solidFill>
                    <a:srgbClr val="FFFFFF"/>
                  </a:solidFill>
                </a:uFill>
                <a:latin typeface="Candara"/>
              </a:rPr>
              <a:t>Mathilde, </a:t>
            </a:r>
            <a:r>
              <a:rPr lang="en-US" sz="800" spc="-1" dirty="0">
                <a:solidFill>
                  <a:srgbClr val="073E87"/>
                </a:solidFill>
                <a:uFill>
                  <a:solidFill>
                    <a:srgbClr val="FFFFFF"/>
                  </a:solidFill>
                </a:uFill>
                <a:latin typeface="Candara"/>
              </a:rPr>
              <a:t>Rémy</a:t>
            </a:r>
            <a:r>
              <a:rPr lang="en-US" sz="800" b="0" strike="noStrike" spc="-1" dirty="0">
                <a:solidFill>
                  <a:srgbClr val="073E87"/>
                </a:solidFill>
                <a:uFill>
                  <a:solidFill>
                    <a:srgbClr val="FFFFFF"/>
                  </a:solidFill>
                </a:uFill>
                <a:latin typeface="Candara"/>
              </a:rPr>
              <a:t> et Nelly</a:t>
            </a:r>
            <a:endParaRPr lang="en-US" sz="18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Accueil du </a:t>
            </a:r>
            <a:r>
              <a:rPr lang="en-US" sz="2000" b="0" strike="noStrike" spc="-1" dirty="0" err="1">
                <a:solidFill>
                  <a:srgbClr val="073E87"/>
                </a:solidFill>
                <a:uFill>
                  <a:solidFill>
                    <a:srgbClr val="FFFFFF"/>
                  </a:solidFill>
                </a:uFill>
                <a:latin typeface="Candara"/>
              </a:rPr>
              <a:t>Mercredi</a:t>
            </a:r>
            <a:r>
              <a:rPr lang="en-US" sz="2000" b="0" strike="noStrike" spc="-1" dirty="0">
                <a:solidFill>
                  <a:srgbClr val="073E87"/>
                </a:solidFill>
                <a:uFill>
                  <a:solidFill>
                    <a:srgbClr val="FFFFFF"/>
                  </a:solidFill>
                </a:uFill>
                <a:latin typeface="Candara"/>
              </a:rPr>
              <a:t> : </a:t>
            </a:r>
            <a:r>
              <a:rPr lang="en-US" sz="1200" b="0" strike="noStrike" spc="-1" dirty="0">
                <a:solidFill>
                  <a:srgbClr val="073E87"/>
                </a:solidFill>
                <a:uFill>
                  <a:solidFill>
                    <a:srgbClr val="FFFFFF"/>
                  </a:solidFill>
                </a:uFill>
                <a:latin typeface="Candara"/>
              </a:rPr>
              <a:t>de 13h30 à 18h45 sur inscription </a:t>
            </a:r>
            <a:r>
              <a:rPr lang="en-US" sz="1200" b="0" strike="noStrike" spc="-1" dirty="0" err="1">
                <a:solidFill>
                  <a:srgbClr val="073E87"/>
                </a:solidFill>
                <a:uFill>
                  <a:solidFill>
                    <a:srgbClr val="FFFFFF"/>
                  </a:solidFill>
                </a:uFill>
                <a:latin typeface="Candara"/>
              </a:rPr>
              <a:t>seulement</a:t>
            </a:r>
            <a:endParaRPr lang="en-US" sz="2400" b="0" strike="noStrike" spc="-1" dirty="0">
              <a:solidFill>
                <a:srgbClr val="073E87"/>
              </a:solidFill>
              <a:uFill>
                <a:solidFill>
                  <a:srgbClr val="FFFFFF"/>
                </a:solidFill>
              </a:uFill>
              <a:latin typeface="Candara"/>
            </a:endParaRPr>
          </a:p>
          <a:p>
            <a:pPr marL="801720" lvl="3" indent="-228240">
              <a:spcBef>
                <a:spcPts val="159"/>
              </a:spcBef>
              <a:buClr>
                <a:srgbClr val="31B6FD"/>
              </a:buClr>
              <a:buFont typeface="Symbol"/>
              <a:buChar char=""/>
            </a:pPr>
            <a:r>
              <a:rPr lang="en-US" sz="800" b="0" strike="noStrike" spc="-1" dirty="0">
                <a:solidFill>
                  <a:srgbClr val="073E87"/>
                </a:solidFill>
                <a:uFill>
                  <a:solidFill>
                    <a:srgbClr val="FFFFFF"/>
                  </a:solidFill>
                </a:uFill>
                <a:latin typeface="Candara"/>
              </a:rPr>
              <a:t>Mathilde, </a:t>
            </a:r>
            <a:r>
              <a:rPr lang="en-US" sz="800" spc="-1" dirty="0">
                <a:solidFill>
                  <a:srgbClr val="073E87"/>
                </a:solidFill>
                <a:uFill>
                  <a:solidFill>
                    <a:srgbClr val="FFFFFF"/>
                  </a:solidFill>
                </a:uFill>
                <a:latin typeface="Candara"/>
              </a:rPr>
              <a:t>Rémy, Pascale et Nelly</a:t>
            </a:r>
            <a:endParaRPr lang="en-US"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T.A.P. </a:t>
            </a:r>
            <a:r>
              <a:rPr lang="en-US" sz="2000" b="0" strike="noStrike" spc="-1" dirty="0" err="1">
                <a:solidFill>
                  <a:srgbClr val="073E87"/>
                </a:solidFill>
                <a:uFill>
                  <a:solidFill>
                    <a:srgbClr val="FFFFFF"/>
                  </a:solidFill>
                </a:uFill>
                <a:latin typeface="Candara"/>
              </a:rPr>
              <a:t>Maternelle</a:t>
            </a:r>
            <a:r>
              <a:rPr lang="en-US" sz="2000" b="0" strike="noStrike" spc="-1" dirty="0">
                <a:solidFill>
                  <a:srgbClr val="073E87"/>
                </a:solidFill>
                <a:uFill>
                  <a:solidFill>
                    <a:srgbClr val="FFFFFF"/>
                  </a:solidFill>
                </a:uFill>
                <a:latin typeface="Candara"/>
              </a:rPr>
              <a:t> : </a:t>
            </a:r>
            <a:r>
              <a:rPr lang="en-US" sz="1200" b="0" strike="noStrike" spc="-1" dirty="0">
                <a:solidFill>
                  <a:srgbClr val="073E87"/>
                </a:solidFill>
                <a:uFill>
                  <a:solidFill>
                    <a:srgbClr val="FFFFFF"/>
                  </a:solidFill>
                </a:uFill>
                <a:latin typeface="Candara"/>
              </a:rPr>
              <a:t>M et V 15h/16h30</a:t>
            </a:r>
            <a:endParaRPr lang="en-US" sz="2400" b="0" strike="noStrike" spc="-1" dirty="0">
              <a:solidFill>
                <a:srgbClr val="073E87"/>
              </a:solidFill>
              <a:uFill>
                <a:solidFill>
                  <a:srgbClr val="FFFFFF"/>
                </a:solidFill>
              </a:uFill>
              <a:latin typeface="Candara"/>
            </a:endParaRPr>
          </a:p>
          <a:p>
            <a:pPr marL="855720" lvl="2" indent="-228240">
              <a:lnSpc>
                <a:spcPct val="100000"/>
              </a:lnSpc>
              <a:spcBef>
                <a:spcPts val="159"/>
              </a:spcBef>
              <a:buClr>
                <a:srgbClr val="31B6FD"/>
              </a:buClr>
              <a:buFont typeface="Symbol"/>
              <a:buChar char=""/>
            </a:pPr>
            <a:r>
              <a:rPr lang="en-US" sz="800" b="0" strike="noStrike" spc="-1" dirty="0">
                <a:solidFill>
                  <a:srgbClr val="073E87"/>
                </a:solidFill>
                <a:uFill>
                  <a:solidFill>
                    <a:srgbClr val="FFFFFF"/>
                  </a:solidFill>
                </a:uFill>
                <a:latin typeface="Candara"/>
              </a:rPr>
              <a:t>Coordination : Mathilde + </a:t>
            </a:r>
            <a:r>
              <a:rPr lang="en-US" sz="800" spc="-1" dirty="0">
                <a:solidFill>
                  <a:srgbClr val="073E87"/>
                </a:solidFill>
                <a:uFill>
                  <a:solidFill>
                    <a:srgbClr val="FFFFFF"/>
                  </a:solidFill>
                </a:uFill>
                <a:latin typeface="Candara"/>
              </a:rPr>
              <a:t>Vanessa</a:t>
            </a:r>
            <a:r>
              <a:rPr lang="en-US" sz="800" b="0" strike="noStrike" spc="-1" dirty="0">
                <a:solidFill>
                  <a:srgbClr val="073E87"/>
                </a:solidFill>
                <a:uFill>
                  <a:solidFill>
                    <a:srgbClr val="FFFFFF"/>
                  </a:solidFill>
                </a:uFill>
                <a:latin typeface="Candara"/>
              </a:rPr>
              <a:t>, Rémy, Iris et Nelly</a:t>
            </a:r>
            <a:endParaRPr lang="en-US" sz="18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T.A.P. </a:t>
            </a:r>
            <a:r>
              <a:rPr lang="en-US" sz="2000" b="0" strike="noStrike" spc="-1" dirty="0" err="1">
                <a:solidFill>
                  <a:srgbClr val="073E87"/>
                </a:solidFill>
                <a:uFill>
                  <a:solidFill>
                    <a:srgbClr val="FFFFFF"/>
                  </a:solidFill>
                </a:uFill>
                <a:latin typeface="Candara"/>
              </a:rPr>
              <a:t>Elémentaire</a:t>
            </a:r>
            <a:r>
              <a:rPr lang="en-US" sz="2000" b="0" strike="noStrike" spc="-1" dirty="0">
                <a:solidFill>
                  <a:srgbClr val="073E87"/>
                </a:solidFill>
                <a:uFill>
                  <a:solidFill>
                    <a:srgbClr val="FFFFFF"/>
                  </a:solidFill>
                </a:uFill>
                <a:latin typeface="Candara"/>
              </a:rPr>
              <a:t> : </a:t>
            </a:r>
            <a:r>
              <a:rPr lang="en-US" sz="1200" b="0" strike="noStrike" spc="-1" dirty="0">
                <a:solidFill>
                  <a:srgbClr val="073E87"/>
                </a:solidFill>
                <a:uFill>
                  <a:solidFill>
                    <a:srgbClr val="FFFFFF"/>
                  </a:solidFill>
                </a:uFill>
                <a:latin typeface="Candara"/>
              </a:rPr>
              <a:t>L et J 15h/16h30</a:t>
            </a:r>
            <a:endParaRPr lang="en-US" sz="2400" b="0" strike="noStrike" spc="-1" dirty="0">
              <a:solidFill>
                <a:srgbClr val="073E87"/>
              </a:solidFill>
              <a:uFill>
                <a:solidFill>
                  <a:srgbClr val="FFFFFF"/>
                </a:solidFill>
              </a:uFill>
              <a:latin typeface="Candara"/>
            </a:endParaRPr>
          </a:p>
          <a:p>
            <a:pPr marL="855720" lvl="2" indent="-228240">
              <a:spcBef>
                <a:spcPts val="159"/>
              </a:spcBef>
              <a:buClr>
                <a:srgbClr val="31B6FD"/>
              </a:buClr>
              <a:buFont typeface="Symbol"/>
              <a:buChar char=""/>
            </a:pPr>
            <a:r>
              <a:rPr lang="en-US" sz="800" b="0" strike="noStrike" spc="-1" dirty="0">
                <a:solidFill>
                  <a:srgbClr val="073E87"/>
                </a:solidFill>
                <a:uFill>
                  <a:solidFill>
                    <a:srgbClr val="FFFFFF"/>
                  </a:solidFill>
                </a:uFill>
                <a:latin typeface="Candara"/>
              </a:rPr>
              <a:t>Coordination : Sébastien + Mathilde, </a:t>
            </a:r>
            <a:r>
              <a:rPr lang="en-US" sz="800" spc="-1" dirty="0">
                <a:solidFill>
                  <a:srgbClr val="073E87"/>
                </a:solidFill>
                <a:uFill>
                  <a:solidFill>
                    <a:srgbClr val="FFFFFF"/>
                  </a:solidFill>
                </a:uFill>
                <a:latin typeface="Candara"/>
              </a:rPr>
              <a:t>Vanessa, Rémy, Iris et Nelly</a:t>
            </a:r>
          </a:p>
          <a:p>
            <a:pPr marL="855720" lvl="2" indent="-228240">
              <a:lnSpc>
                <a:spcPct val="100000"/>
              </a:lnSpc>
              <a:spcBef>
                <a:spcPts val="159"/>
              </a:spcBef>
              <a:buClr>
                <a:srgbClr val="31B6FD"/>
              </a:buClr>
              <a:buFont typeface="Symbol"/>
              <a:buChar char=""/>
            </a:pPr>
            <a:endParaRPr lang="en-US" sz="1800" b="0" strike="noStrike" spc="-1" dirty="0">
              <a:solidFill>
                <a:srgbClr val="073E87"/>
              </a:solidFill>
              <a:uFill>
                <a:solidFill>
                  <a:srgbClr val="FFFFFF"/>
                </a:solidFill>
              </a:uFill>
              <a:latin typeface="Candara"/>
            </a:endParaRPr>
          </a:p>
          <a:p>
            <a:pPr>
              <a:lnSpc>
                <a:spcPct val="100000"/>
              </a:lnSpc>
              <a:spcBef>
                <a:spcPts val="241"/>
              </a:spcBef>
            </a:pPr>
            <a:endParaRPr lang="en-US" sz="2400" b="0" strike="noStrike" spc="-1" dirty="0">
              <a:solidFill>
                <a:srgbClr val="073E87"/>
              </a:solidFill>
              <a:uFill>
                <a:solidFill>
                  <a:srgbClr val="FFFFFF"/>
                </a:solidFill>
              </a:uFill>
              <a:latin typeface="Candara"/>
            </a:endParaRPr>
          </a:p>
          <a:p>
            <a:pPr>
              <a:lnSpc>
                <a:spcPct val="100000"/>
              </a:lnSpc>
              <a:spcBef>
                <a:spcPts val="400"/>
              </a:spcBef>
            </a:pPr>
            <a:endParaRPr lang="en-US" sz="2400" b="0" strike="noStrike" spc="-1" dirty="0">
              <a:solidFill>
                <a:srgbClr val="073E87"/>
              </a:solidFill>
              <a:uFill>
                <a:solidFill>
                  <a:srgbClr val="FFFFFF"/>
                </a:solidFill>
              </a:uFill>
              <a:latin typeface="Candara"/>
            </a:endParaRPr>
          </a:p>
        </p:txBody>
      </p:sp>
      <p:sp>
        <p:nvSpPr>
          <p:cNvPr id="393" name="TextShape 4"/>
          <p:cNvSpPr txBox="1"/>
          <p:nvPr/>
        </p:nvSpPr>
        <p:spPr>
          <a:xfrm>
            <a:off x="6197760" y="2678040"/>
            <a:ext cx="5095800" cy="639360"/>
          </a:xfrm>
          <a:prstGeom prst="rect">
            <a:avLst/>
          </a:prstGeom>
          <a:noFill/>
          <a:ln>
            <a:noFill/>
          </a:ln>
        </p:spPr>
        <p:txBody>
          <a:bodyPr anchor="ctr"/>
          <a:lstStyle/>
          <a:p>
            <a:pPr algn="ctr">
              <a:lnSpc>
                <a:spcPct val="100000"/>
              </a:lnSpc>
              <a:spcBef>
                <a:spcPts val="479"/>
              </a:spcBef>
            </a:pPr>
            <a:r>
              <a:rPr lang="en-US" sz="2400" b="0" strike="noStrike" spc="-1">
                <a:solidFill>
                  <a:srgbClr val="073E87"/>
                </a:solidFill>
                <a:uFill>
                  <a:solidFill>
                    <a:srgbClr val="FFFFFF"/>
                  </a:solidFill>
                </a:uFill>
                <a:latin typeface="Candara"/>
              </a:rPr>
              <a:t>L’accueil extrascolaire</a:t>
            </a:r>
          </a:p>
        </p:txBody>
      </p:sp>
      <p:sp>
        <p:nvSpPr>
          <p:cNvPr id="394" name="TextShape 5"/>
          <p:cNvSpPr txBox="1"/>
          <p:nvPr/>
        </p:nvSpPr>
        <p:spPr>
          <a:xfrm>
            <a:off x="6193440" y="3429000"/>
            <a:ext cx="5095800" cy="269676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Sur les </a:t>
            </a:r>
            <a:r>
              <a:rPr lang="en-US" sz="2000" b="0" strike="noStrike" spc="-1" dirty="0" err="1">
                <a:solidFill>
                  <a:srgbClr val="073E87"/>
                </a:solidFill>
                <a:uFill>
                  <a:solidFill>
                    <a:srgbClr val="FFFFFF"/>
                  </a:solidFill>
                </a:uFill>
                <a:latin typeface="Candara"/>
              </a:rPr>
              <a:t>vacances</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scolaires</a:t>
            </a:r>
            <a:r>
              <a:rPr lang="en-US" sz="2000" b="0" strike="noStrike" spc="-1" dirty="0">
                <a:solidFill>
                  <a:srgbClr val="073E87"/>
                </a:solidFill>
                <a:uFill>
                  <a:solidFill>
                    <a:srgbClr val="FFFFFF"/>
                  </a:solidFill>
                </a:uFill>
                <a:latin typeface="Candara"/>
              </a:rPr>
              <a:t> de Toussaint, Hiver, </a:t>
            </a:r>
            <a:r>
              <a:rPr lang="en-US" sz="2000" b="0" strike="noStrike" spc="-1" dirty="0" err="1">
                <a:solidFill>
                  <a:srgbClr val="073E87"/>
                </a:solidFill>
                <a:uFill>
                  <a:solidFill>
                    <a:srgbClr val="FFFFFF"/>
                  </a:solidFill>
                </a:uFill>
                <a:latin typeface="Candara"/>
              </a:rPr>
              <a:t>Printemps</a:t>
            </a:r>
            <a:r>
              <a:rPr lang="en-US" sz="2000" b="0" strike="noStrike" spc="-1" dirty="0">
                <a:solidFill>
                  <a:srgbClr val="073E87"/>
                </a:solidFill>
                <a:uFill>
                  <a:solidFill>
                    <a:srgbClr val="FFFFFF"/>
                  </a:solidFill>
                </a:uFill>
                <a:latin typeface="Candara"/>
              </a:rPr>
              <a:t> et </a:t>
            </a:r>
            <a:r>
              <a:rPr lang="en-US" sz="2000" b="0" strike="noStrike" spc="-1" dirty="0" err="1">
                <a:solidFill>
                  <a:srgbClr val="073E87"/>
                </a:solidFill>
                <a:uFill>
                  <a:solidFill>
                    <a:srgbClr val="FFFFFF"/>
                  </a:solidFill>
                </a:uFill>
                <a:latin typeface="Candara"/>
              </a:rPr>
              <a:t>Juillet</a:t>
            </a:r>
            <a:r>
              <a:rPr lang="en-US" sz="2000" b="0" strike="noStrike" spc="-1" dirty="0">
                <a:solidFill>
                  <a:srgbClr val="073E87"/>
                </a:solidFill>
                <a:uFill>
                  <a:solidFill>
                    <a:srgbClr val="FFFFFF"/>
                  </a:solidFill>
                </a:uFill>
                <a:latin typeface="Candara"/>
              </a:rPr>
              <a:t>, fin </a:t>
            </a:r>
            <a:r>
              <a:rPr lang="en-US" sz="2000" b="0" strike="noStrike" spc="-1" dirty="0" err="1">
                <a:solidFill>
                  <a:srgbClr val="073E87"/>
                </a:solidFill>
                <a:uFill>
                  <a:solidFill>
                    <a:srgbClr val="FFFFFF"/>
                  </a:solidFill>
                </a:uFill>
                <a:latin typeface="Candara"/>
              </a:rPr>
              <a:t>Août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De 7h à 18h45,</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Sur inscription </a:t>
            </a:r>
            <a:r>
              <a:rPr lang="en-US" sz="2000" b="0" strike="noStrike" spc="-1" dirty="0" err="1">
                <a:solidFill>
                  <a:srgbClr val="073E87"/>
                </a:solidFill>
                <a:uFill>
                  <a:solidFill>
                    <a:srgbClr val="FFFFFF"/>
                  </a:solidFill>
                </a:uFill>
                <a:latin typeface="Candara"/>
              </a:rPr>
              <a:t>uniquement</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Sébastien, </a:t>
            </a:r>
            <a:r>
              <a:rPr lang="en-US" sz="2000" spc="-1" dirty="0">
                <a:solidFill>
                  <a:srgbClr val="073E87"/>
                </a:solidFill>
                <a:uFill>
                  <a:solidFill>
                    <a:srgbClr val="FFFFFF"/>
                  </a:solidFill>
                </a:uFill>
                <a:latin typeface="Candara"/>
              </a:rPr>
              <a:t>Mathilde, Rémy, </a:t>
            </a:r>
            <a:r>
              <a:rPr lang="en-US" sz="2000" b="0" strike="noStrike" spc="-1" dirty="0">
                <a:solidFill>
                  <a:srgbClr val="073E87"/>
                </a:solidFill>
                <a:uFill>
                  <a:solidFill>
                    <a:srgbClr val="FFFFFF"/>
                  </a:solidFill>
                </a:uFill>
                <a:latin typeface="Candara"/>
              </a:rPr>
              <a:t>Nelly et </a:t>
            </a:r>
            <a:r>
              <a:rPr lang="en-US" sz="2000" spc="-1" dirty="0">
                <a:solidFill>
                  <a:srgbClr val="073E87"/>
                </a:solidFill>
                <a:uFill>
                  <a:solidFill>
                    <a:srgbClr val="FFFFFF"/>
                  </a:solidFill>
                </a:uFill>
                <a:latin typeface="Candara"/>
              </a:rPr>
              <a:t>Vanessa</a:t>
            </a:r>
            <a:r>
              <a:rPr lang="en-US" sz="2000" b="0" strike="noStrike" spc="-1" dirty="0">
                <a:solidFill>
                  <a:srgbClr val="073E87"/>
                </a:solidFill>
                <a:uFill>
                  <a:solidFill>
                    <a:srgbClr val="FFFFFF"/>
                  </a:solidFill>
                </a:uFill>
                <a:latin typeface="Candara"/>
              </a:rPr>
              <a:t>,</a:t>
            </a: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Planning </a:t>
            </a:r>
            <a:r>
              <a:rPr lang="en-US" sz="2000" b="0" strike="noStrike" spc="-1" dirty="0" err="1">
                <a:solidFill>
                  <a:srgbClr val="073E87"/>
                </a:solidFill>
                <a:uFill>
                  <a:solidFill>
                    <a:srgbClr val="FFFFFF"/>
                  </a:solidFill>
                </a:uFill>
                <a:latin typeface="Candara"/>
              </a:rPr>
              <a:t>annuel</a:t>
            </a:r>
            <a:r>
              <a:rPr lang="en-US" sz="2000" b="0" strike="noStrike" spc="-1" dirty="0">
                <a:solidFill>
                  <a:srgbClr val="073E87"/>
                </a:solidFill>
                <a:uFill>
                  <a:solidFill>
                    <a:srgbClr val="FFFFFF"/>
                  </a:solidFill>
                </a:uFill>
                <a:latin typeface="Candara"/>
              </a:rPr>
              <a:t> sur le service</a:t>
            </a:r>
            <a:endParaRPr lang="en-US" sz="2400" b="0" strike="noStrike" spc="-1" dirty="0">
              <a:solidFill>
                <a:srgbClr val="073E87"/>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90"/>
                                        </p:tgtEl>
                                        <p:attrNameLst>
                                          <p:attrName>style.visibility</p:attrName>
                                        </p:attrNameLst>
                                      </p:cBhvr>
                                      <p:to>
                                        <p:strVal val="visible"/>
                                      </p:to>
                                    </p:set>
                                    <p:animEffect transition="in" filter="fade">
                                      <p:cBhvr additive="repl">
                                        <p:cTn id="7" dur="500"/>
                                        <p:tgtEl>
                                          <p:spTgt spid="3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391">
                                            <p:txEl>
                                              <p:pRg st="0" end="23"/>
                                            </p:txEl>
                                          </p:spTgt>
                                        </p:tgtEl>
                                        <p:attrNameLst>
                                          <p:attrName>style.visibility</p:attrName>
                                        </p:attrNameLst>
                                      </p:cBhvr>
                                      <p:to>
                                        <p:strVal val="visible"/>
                                      </p:to>
                                    </p:set>
                                    <p:animEffect transition="in" filter="fade">
                                      <p:cBhvr additive="repl">
                                        <p:cTn id="12" dur="500"/>
                                        <p:tgtEl>
                                          <p:spTgt spid="391">
                                            <p:txEl>
                                              <p:pRg st="0" end="2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fill="hold" nodeType="clickEffect">
                                  <p:stCondLst>
                                    <p:cond delay="0"/>
                                  </p:stCondLst>
                                  <p:childTnLst>
                                    <p:set>
                                      <p:cBhvr>
                                        <p:cTn id="16" dur="1" fill="hold">
                                          <p:stCondLst>
                                            <p:cond delay="0"/>
                                          </p:stCondLst>
                                        </p:cTn>
                                        <p:tgtEl>
                                          <p:spTgt spid="392">
                                            <p:txEl>
                                              <p:pRg st="0" end="71"/>
                                            </p:txEl>
                                          </p:spTgt>
                                        </p:tgtEl>
                                        <p:attrNameLst>
                                          <p:attrName>style.visibility</p:attrName>
                                        </p:attrNameLst>
                                      </p:cBhvr>
                                      <p:to>
                                        <p:strVal val="visible"/>
                                      </p:to>
                                    </p:set>
                                    <p:anim calcmode="lin" valueType="num">
                                      <p:cBhvr additive="repl">
                                        <p:cTn id="17" dur="1000" fill="hold"/>
                                        <p:tgtEl>
                                          <p:spTgt spid="392">
                                            <p:txEl>
                                              <p:pRg st="0" end="71"/>
                                            </p:txEl>
                                          </p:spTgt>
                                        </p:tgtEl>
                                        <p:attrNameLst>
                                          <p:attrName/>
                                        </p:attrNameLst>
                                      </p:cBhvr>
                                      <p:tavLst>
                                        <p:tav tm="0">
                                          <p:val>
                                            <p:boolVal val="0"/>
                                          </p:val>
                                        </p:tav>
                                        <p:tav tm="100000">
                                          <p:val>
                                            <p:strVal val="#ppt_w"/>
                                          </p:val>
                                        </p:tav>
                                      </p:tavLst>
                                    </p:anim>
                                    <p:anim calcmode="lin" valueType="num">
                                      <p:cBhvr additive="repl">
                                        <p:cTn id="18" dur="1000" fill="hold"/>
                                        <p:tgtEl>
                                          <p:spTgt spid="392">
                                            <p:txEl>
                                              <p:pRg st="0" end="71"/>
                                            </p:txEl>
                                          </p:spTgt>
                                        </p:tgtEl>
                                        <p:attrNameLst>
                                          <p:attrName/>
                                        </p:attrNameLst>
                                      </p:cBhvr>
                                      <p:tavLst>
                                        <p:tav tm="0">
                                          <p:val>
                                            <p:boolVal val="0"/>
                                          </p:val>
                                        </p:tav>
                                        <p:tav tm="100000">
                                          <p:val>
                                            <p:strVal val="#ppt_h"/>
                                          </p:val>
                                        </p:tav>
                                      </p:tavLst>
                                    </p:anim>
                                    <p:anim calcmode="lin" valueType="num">
                                      <p:cBhvr additive="repl">
                                        <p:cTn id="19" dur="1000" fill="hold"/>
                                        <p:tgtEl>
                                          <p:spTgt spid="392">
                                            <p:txEl>
                                              <p:pRg st="0" end="71"/>
                                            </p:txEl>
                                          </p:spTgt>
                                        </p:tgtEl>
                                        <p:attrNameLst>
                                          <p:attrName/>
                                        </p:attrNameLst>
                                      </p:cBhvr>
                                      <p:tavLst>
                                        <p:tav tm="0">
                                          <p:val>
                                            <p:strVal val="90"/>
                                          </p:val>
                                        </p:tav>
                                        <p:tav tm="100000">
                                          <p:val>
                                            <p:strVal val="0"/>
                                          </p:val>
                                        </p:tav>
                                      </p:tavLst>
                                    </p:anim>
                                    <p:animEffect transition="in" filter="fade">
                                      <p:cBhvr additive="repl">
                                        <p:cTn id="20" dur="1000"/>
                                        <p:tgtEl>
                                          <p:spTgt spid="392">
                                            <p:txEl>
                                              <p:pRg st="0" end="7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nodeType="clickEffect">
                                  <p:stCondLst>
                                    <p:cond delay="0"/>
                                  </p:stCondLst>
                                  <p:childTnLst>
                                    <p:set>
                                      <p:cBhvr>
                                        <p:cTn id="24" dur="1" fill="hold">
                                          <p:stCondLst>
                                            <p:cond delay="0"/>
                                          </p:stCondLst>
                                        </p:cTn>
                                        <p:tgtEl>
                                          <p:spTgt spid="393">
                                            <p:txEl>
                                              <p:pRg st="0" end="24"/>
                                            </p:txEl>
                                          </p:spTgt>
                                        </p:tgtEl>
                                        <p:attrNameLst>
                                          <p:attrName>style.visibility</p:attrName>
                                        </p:attrNameLst>
                                      </p:cBhvr>
                                      <p:to>
                                        <p:strVal val="visible"/>
                                      </p:to>
                                    </p:set>
                                    <p:animEffect transition="in" filter="fade">
                                      <p:cBhvr additive="repl">
                                        <p:cTn id="25" dur="500"/>
                                        <p:tgtEl>
                                          <p:spTgt spid="393">
                                            <p:txEl>
                                              <p:pRg st="0" end="2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fill="hold" nodeType="clickEffect">
                                  <p:stCondLst>
                                    <p:cond delay="0"/>
                                  </p:stCondLst>
                                  <p:childTnLst>
                                    <p:set>
                                      <p:cBhvr>
                                        <p:cTn id="29" dur="1" fill="hold">
                                          <p:stCondLst>
                                            <p:cond delay="0"/>
                                          </p:stCondLst>
                                        </p:cTn>
                                        <p:tgtEl>
                                          <p:spTgt spid="394">
                                            <p:txEl>
                                              <p:pRg st="0" end="68"/>
                                            </p:txEl>
                                          </p:spTgt>
                                        </p:tgtEl>
                                        <p:attrNameLst>
                                          <p:attrName>style.visibility</p:attrName>
                                        </p:attrNameLst>
                                      </p:cBhvr>
                                      <p:to>
                                        <p:strVal val="visible"/>
                                      </p:to>
                                    </p:set>
                                    <p:anim calcmode="lin" valueType="num">
                                      <p:cBhvr additive="repl">
                                        <p:cTn id="30" dur="1000" fill="hold"/>
                                        <p:tgtEl>
                                          <p:spTgt spid="394">
                                            <p:txEl>
                                              <p:pRg st="0" end="68"/>
                                            </p:txEl>
                                          </p:spTgt>
                                        </p:tgtEl>
                                        <p:attrNameLst>
                                          <p:attrName/>
                                        </p:attrNameLst>
                                      </p:cBhvr>
                                      <p:tavLst>
                                        <p:tav tm="0">
                                          <p:val>
                                            <p:boolVal val="0"/>
                                          </p:val>
                                        </p:tav>
                                        <p:tav tm="100000">
                                          <p:val>
                                            <p:strVal val="#ppt_w"/>
                                          </p:val>
                                        </p:tav>
                                      </p:tavLst>
                                    </p:anim>
                                    <p:anim calcmode="lin" valueType="num">
                                      <p:cBhvr additive="repl">
                                        <p:cTn id="31" dur="1000" fill="hold"/>
                                        <p:tgtEl>
                                          <p:spTgt spid="394">
                                            <p:txEl>
                                              <p:pRg st="0" end="68"/>
                                            </p:txEl>
                                          </p:spTgt>
                                        </p:tgtEl>
                                        <p:attrNameLst>
                                          <p:attrName/>
                                        </p:attrNameLst>
                                      </p:cBhvr>
                                      <p:tavLst>
                                        <p:tav tm="0">
                                          <p:val>
                                            <p:boolVal val="0"/>
                                          </p:val>
                                        </p:tav>
                                        <p:tav tm="100000">
                                          <p:val>
                                            <p:strVal val="#ppt_h"/>
                                          </p:val>
                                        </p:tav>
                                      </p:tavLst>
                                    </p:anim>
                                    <p:anim calcmode="lin" valueType="num">
                                      <p:cBhvr additive="repl">
                                        <p:cTn id="32" dur="1000" fill="hold"/>
                                        <p:tgtEl>
                                          <p:spTgt spid="394">
                                            <p:txEl>
                                              <p:pRg st="0" end="68"/>
                                            </p:txEl>
                                          </p:spTgt>
                                        </p:tgtEl>
                                        <p:attrNameLst>
                                          <p:attrName/>
                                        </p:attrNameLst>
                                      </p:cBhvr>
                                      <p:tavLst>
                                        <p:tav tm="0">
                                          <p:val>
                                            <p:strVal val="90"/>
                                          </p:val>
                                        </p:tav>
                                        <p:tav tm="100000">
                                          <p:val>
                                            <p:strVal val="0"/>
                                          </p:val>
                                        </p:tav>
                                      </p:tavLst>
                                    </p:anim>
                                    <p:animEffect transition="in" filter="fade">
                                      <p:cBhvr additive="repl">
                                        <p:cTn id="33" dur="1000"/>
                                        <p:tgtEl>
                                          <p:spTgt spid="394">
                                            <p:txEl>
                                              <p:pRg st="0" end="6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TextShape 1"/>
          <p:cNvSpPr txBox="1"/>
          <p:nvPr/>
        </p:nvSpPr>
        <p:spPr>
          <a:xfrm>
            <a:off x="1832971" y="790560"/>
            <a:ext cx="7956360" cy="981000"/>
          </a:xfrm>
          <a:prstGeom prst="rect">
            <a:avLst/>
          </a:prstGeom>
          <a:noFill/>
          <a:ln>
            <a:noFill/>
          </a:ln>
        </p:spPr>
        <p:txBody>
          <a:bodyPr anchor="ctr"/>
          <a:lstStyle/>
          <a:p>
            <a:pPr algn="ctr">
              <a:lnSpc>
                <a:spcPct val="100000"/>
              </a:lnSpc>
            </a:pPr>
            <a:r>
              <a:rPr lang="en-US" sz="4400" b="1" strike="noStrike" spc="-1" dirty="0">
                <a:solidFill>
                  <a:srgbClr val="052E65"/>
                </a:solidFill>
                <a:uFill>
                  <a:solidFill>
                    <a:srgbClr val="FFFFFF"/>
                  </a:solidFill>
                </a:uFill>
                <a:latin typeface="Candara"/>
              </a:rPr>
              <a:t>Mode de </a:t>
            </a:r>
            <a:r>
              <a:rPr lang="en-US" sz="4400" b="1" strike="noStrike" spc="-1" dirty="0" err="1">
                <a:solidFill>
                  <a:srgbClr val="052E65"/>
                </a:solidFill>
                <a:uFill>
                  <a:solidFill>
                    <a:srgbClr val="FFFFFF"/>
                  </a:solidFill>
                </a:uFill>
                <a:latin typeface="Candara"/>
              </a:rPr>
              <a:t>fonctionnement</a:t>
            </a:r>
            <a:r>
              <a:rPr lang="en-US" sz="4400" b="1" strike="noStrike" spc="-1" dirty="0">
                <a:solidFill>
                  <a:srgbClr val="052E65"/>
                </a:solidFill>
                <a:uFill>
                  <a:solidFill>
                    <a:srgbClr val="FFFFFF"/>
                  </a:solidFill>
                </a:uFill>
                <a:latin typeface="Candara"/>
              </a:rPr>
              <a:t>
Suite…</a:t>
            </a:r>
            <a:endParaRPr lang="en-US" sz="1800" b="0" strike="noStrike" spc="-1" dirty="0">
              <a:solidFill>
                <a:srgbClr val="000000"/>
              </a:solidFill>
              <a:uFill>
                <a:solidFill>
                  <a:srgbClr val="FFFFFF"/>
                </a:solidFill>
              </a:uFill>
              <a:latin typeface="Candara"/>
            </a:endParaRPr>
          </a:p>
        </p:txBody>
      </p:sp>
      <p:sp>
        <p:nvSpPr>
          <p:cNvPr id="396" name="CustomShape 2"/>
          <p:cNvSpPr/>
          <p:nvPr/>
        </p:nvSpPr>
        <p:spPr>
          <a:xfrm>
            <a:off x="419040" y="1771560"/>
            <a:ext cx="11162880" cy="369000"/>
          </a:xfrm>
          <a:prstGeom prst="rect">
            <a:avLst/>
          </a:prstGeom>
          <a:noFill/>
          <a:ln>
            <a:noFill/>
          </a:ln>
        </p:spPr>
        <p:style>
          <a:lnRef idx="0">
            <a:scrgbClr r="0" g="0" b="0"/>
          </a:lnRef>
          <a:fillRef idx="0">
            <a:scrgbClr r="0" g="0" b="0"/>
          </a:fillRef>
          <a:effectRef idx="0">
            <a:scrgbClr r="0" g="0" b="0"/>
          </a:effectRef>
          <a:fontRef idx="minor"/>
        </p:style>
      </p:sp>
      <p:sp>
        <p:nvSpPr>
          <p:cNvPr id="397" name="CustomShape 3"/>
          <p:cNvSpPr/>
          <p:nvPr/>
        </p:nvSpPr>
        <p:spPr>
          <a:xfrm>
            <a:off x="3011950" y="2938500"/>
            <a:ext cx="7956360" cy="98100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4400" b="1" strike="noStrike" spc="-1" dirty="0">
                <a:solidFill>
                  <a:srgbClr val="052E65"/>
                </a:solidFill>
                <a:uFill>
                  <a:solidFill>
                    <a:srgbClr val="FFFFFF"/>
                  </a:solidFill>
                </a:uFill>
                <a:latin typeface="Candara"/>
              </a:rPr>
              <a:t>Annexe 4 : organisation annuelle du service</a:t>
            </a:r>
            <a:endParaRPr lang="fr-FR" sz="4400" b="0" strike="noStrike" spc="-1" dirty="0">
              <a:solidFill>
                <a:srgbClr val="000000"/>
              </a:solidFill>
              <a:uFill>
                <a:solidFill>
                  <a:srgbClr val="FFFFFF"/>
                </a:solidFill>
              </a:uFill>
              <a:latin typeface="Arial"/>
            </a:endParaRPr>
          </a:p>
        </p:txBody>
      </p:sp>
      <p:sp>
        <p:nvSpPr>
          <p:cNvPr id="6" name="Explosion : 14 points 5">
            <a:extLst>
              <a:ext uri="{FF2B5EF4-FFF2-40B4-BE49-F238E27FC236}">
                <a16:creationId xmlns:a16="http://schemas.microsoft.com/office/drawing/2014/main" id="{16ED92F1-4496-4F28-802D-8C0373887E75}"/>
              </a:ext>
            </a:extLst>
          </p:cNvPr>
          <p:cNvSpPr/>
          <p:nvPr/>
        </p:nvSpPr>
        <p:spPr>
          <a:xfrm>
            <a:off x="1376978" y="4572001"/>
            <a:ext cx="10520979" cy="1839558"/>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Des modifications possibles mais compliquées !!! En accord avec les personnes concernées…</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95"/>
                                        </p:tgtEl>
                                        <p:attrNameLst>
                                          <p:attrName>style.visibility</p:attrName>
                                        </p:attrNameLst>
                                      </p:cBhvr>
                                      <p:to>
                                        <p:strVal val="visible"/>
                                      </p:to>
                                    </p:set>
                                    <p:animEffect transition="in" filter="fade">
                                      <p:cBhvr additive="repl">
                                        <p:cTn id="7" dur="500"/>
                                        <p:tgtEl>
                                          <p:spTgt spid="3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397"/>
                                        </p:tgtEl>
                                        <p:attrNameLst>
                                          <p:attrName>style.visibility</p:attrName>
                                        </p:attrNameLst>
                                      </p:cBhvr>
                                      <p:to>
                                        <p:strVal val="visible"/>
                                      </p:to>
                                    </p:set>
                                    <p:animEffect transition="in" filter="fade">
                                      <p:cBhvr additive="repl">
                                        <p:cTn id="12" dur="500"/>
                                        <p:tgtEl>
                                          <p:spTgt spid="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TextShape 1"/>
          <p:cNvSpPr txBox="1"/>
          <p:nvPr/>
        </p:nvSpPr>
        <p:spPr>
          <a:xfrm>
            <a:off x="828720" y="4985280"/>
            <a:ext cx="7956360" cy="1424520"/>
          </a:xfrm>
          <a:prstGeom prst="rect">
            <a:avLst/>
          </a:prstGeom>
          <a:noFill/>
          <a:ln>
            <a:noFill/>
          </a:ln>
        </p:spPr>
        <p:txBody>
          <a:bodyPr/>
          <a:lstStyle/>
          <a:p>
            <a:pPr algn="ctr">
              <a:lnSpc>
                <a:spcPct val="100000"/>
              </a:lnSpc>
            </a:pPr>
            <a:r>
              <a:rPr lang="en-US" sz="7200" b="0" strike="noStrike" spc="-1">
                <a:solidFill>
                  <a:srgbClr val="052E65"/>
                </a:solidFill>
                <a:uFill>
                  <a:solidFill>
                    <a:srgbClr val="FFFFFF"/>
                  </a:solidFill>
                </a:uFill>
                <a:latin typeface="Candara"/>
              </a:rPr>
              <a:t>Situation Initiale</a:t>
            </a:r>
            <a:endParaRPr lang="en-US" sz="1800" b="0" strike="noStrike" spc="-1">
              <a:solidFill>
                <a:srgbClr val="000000"/>
              </a:solidFill>
              <a:uFill>
                <a:solidFill>
                  <a:srgbClr val="FFFFFF"/>
                </a:solidFill>
              </a:uFill>
              <a:latin typeface="Candara"/>
            </a:endParaRPr>
          </a:p>
        </p:txBody>
      </p:sp>
      <p:sp>
        <p:nvSpPr>
          <p:cNvPr id="342" name="CustomShape 2"/>
          <p:cNvSpPr/>
          <p:nvPr/>
        </p:nvSpPr>
        <p:spPr>
          <a:xfrm>
            <a:off x="1080000" y="1136520"/>
            <a:ext cx="7956360" cy="1424520"/>
          </a:xfrm>
          <a:prstGeom prst="rect">
            <a:avLst/>
          </a:prstGeom>
          <a:noFill/>
          <a:ln>
            <a:noFill/>
          </a:ln>
        </p:spPr>
        <p:style>
          <a:lnRef idx="0">
            <a:scrgbClr r="0" g="0" b="0"/>
          </a:lnRef>
          <a:fillRef idx="0">
            <a:scrgbClr r="0" g="0" b="0"/>
          </a:fillRef>
          <a:effectRef idx="0">
            <a:scrgbClr r="0" g="0" b="0"/>
          </a:effectRef>
          <a:fontRef idx="minor"/>
        </p:style>
        <p:txBody>
          <a:bodyPr/>
          <a:lstStyle/>
          <a:p>
            <a:pPr algn="r">
              <a:lnSpc>
                <a:spcPct val="90000"/>
              </a:lnSpc>
            </a:pPr>
            <a:r>
              <a:rPr lang="fr-FR" sz="7200" b="0" strike="noStrike" spc="-1">
                <a:solidFill>
                  <a:srgbClr val="052E65"/>
                </a:solidFill>
                <a:uFill>
                  <a:solidFill>
                    <a:srgbClr val="FFFFFF"/>
                  </a:solidFill>
                </a:uFill>
                <a:latin typeface="Candara"/>
              </a:rPr>
              <a:t>1</a:t>
            </a:r>
            <a:r>
              <a:rPr lang="fr-FR" sz="7200" b="0" strike="noStrike" spc="-1" baseline="30000">
                <a:solidFill>
                  <a:srgbClr val="052E65"/>
                </a:solidFill>
                <a:uFill>
                  <a:solidFill>
                    <a:srgbClr val="FFFFFF"/>
                  </a:solidFill>
                </a:uFill>
                <a:latin typeface="Candara"/>
              </a:rPr>
              <a:t>ère</a:t>
            </a:r>
            <a:r>
              <a:rPr lang="fr-FR" sz="7200" b="0" strike="noStrike" spc="-1">
                <a:solidFill>
                  <a:srgbClr val="052E65"/>
                </a:solidFill>
                <a:uFill>
                  <a:solidFill>
                    <a:srgbClr val="FFFFFF"/>
                  </a:solidFill>
                </a:uFill>
                <a:latin typeface="Candara"/>
              </a:rPr>
              <a:t> Partie</a:t>
            </a:r>
            <a:endParaRPr lang="fr-FR" sz="3200" b="0" strike="noStrike" spc="-1">
              <a:solidFill>
                <a:srgbClr val="000000"/>
              </a:solidFill>
              <a:uFill>
                <a:solidFill>
                  <a:srgbClr val="FFFFFF"/>
                </a:solidFill>
              </a:uFill>
              <a:latin typeface="Arial"/>
            </a:endParaRPr>
          </a:p>
        </p:txBody>
      </p:sp>
    </p:spTree>
  </p:cSld>
  <p:clrMapOvr>
    <a:masterClrMapping/>
  </p:clrMapOvr>
  <p:transition>
    <p:fade thruBlk="1"/>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3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TextShape 1"/>
          <p:cNvSpPr txBox="1"/>
          <p:nvPr/>
        </p:nvSpPr>
        <p:spPr>
          <a:xfrm>
            <a:off x="1162800" y="2675520"/>
            <a:ext cx="9877320" cy="345024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Dossier </a:t>
            </a:r>
            <a:r>
              <a:rPr lang="en-US" sz="2400" b="0" strike="noStrike" spc="-1" dirty="0" err="1">
                <a:solidFill>
                  <a:srgbClr val="073E87"/>
                </a:solidFill>
                <a:uFill>
                  <a:solidFill>
                    <a:srgbClr val="FFFFFF"/>
                  </a:solidFill>
                </a:uFill>
                <a:latin typeface="Candara"/>
              </a:rPr>
              <a:t>famille</a:t>
            </a:r>
            <a:r>
              <a:rPr lang="en-US" sz="2400" b="0" strike="noStrike" spc="-1" dirty="0">
                <a:solidFill>
                  <a:srgbClr val="073E87"/>
                </a:solidFill>
                <a:uFill>
                  <a:solidFill>
                    <a:srgbClr val="FFFFFF"/>
                  </a:solidFill>
                </a:uFill>
                <a:latin typeface="Candara"/>
              </a:rPr>
              <a:t> avec fiche enfant et fiches </a:t>
            </a:r>
            <a:r>
              <a:rPr lang="en-US" sz="2400" b="0" strike="noStrike" spc="-1" dirty="0" err="1">
                <a:solidFill>
                  <a:srgbClr val="073E87"/>
                </a:solidFill>
                <a:uFill>
                  <a:solidFill>
                    <a:srgbClr val="FFFFFF"/>
                  </a:solidFill>
                </a:uFill>
                <a:latin typeface="Candara"/>
              </a:rPr>
              <a:t>d’inscriptions</a:t>
            </a:r>
            <a:r>
              <a:rPr lang="en-US" sz="2400" b="0" strike="noStrike" spc="-1" dirty="0">
                <a:solidFill>
                  <a:srgbClr val="073E87"/>
                </a:solidFill>
                <a:uFill>
                  <a:solidFill>
                    <a:srgbClr val="FFFFFF"/>
                  </a:solidFill>
                </a:uFill>
                <a:latin typeface="Candara"/>
              </a:rPr>
              <a:t> sur les </a:t>
            </a:r>
            <a:r>
              <a:rPr lang="en-US" sz="2400" b="0" strike="noStrike" spc="-1" dirty="0" err="1">
                <a:solidFill>
                  <a:srgbClr val="073E87"/>
                </a:solidFill>
                <a:uFill>
                  <a:solidFill>
                    <a:srgbClr val="FFFFFF"/>
                  </a:solidFill>
                </a:uFill>
                <a:latin typeface="Candara"/>
              </a:rPr>
              <a:t>périodes</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Pointage</a:t>
            </a:r>
            <a:r>
              <a:rPr lang="en-US" sz="2400" b="0" strike="noStrike" spc="-1" dirty="0">
                <a:solidFill>
                  <a:srgbClr val="073E87"/>
                </a:solidFill>
                <a:uFill>
                  <a:solidFill>
                    <a:srgbClr val="FFFFFF"/>
                  </a:solidFill>
                </a:uFill>
                <a:latin typeface="Candara"/>
              </a:rPr>
              <a:t> à </a:t>
            </a:r>
            <a:r>
              <a:rPr lang="en-US" sz="2400" b="0" strike="noStrike" spc="-1" dirty="0" err="1">
                <a:solidFill>
                  <a:srgbClr val="073E87"/>
                </a:solidFill>
                <a:uFill>
                  <a:solidFill>
                    <a:srgbClr val="FFFFFF"/>
                  </a:solidFill>
                </a:uFill>
                <a:latin typeface="Candara"/>
              </a:rPr>
              <a:t>l’aide</a:t>
            </a:r>
            <a:r>
              <a:rPr lang="en-US" sz="2400" b="0" strike="noStrike" spc="-1" dirty="0">
                <a:solidFill>
                  <a:srgbClr val="073E87"/>
                </a:solidFill>
                <a:uFill>
                  <a:solidFill>
                    <a:srgbClr val="FFFFFF"/>
                  </a:solidFill>
                </a:uFill>
                <a:latin typeface="Candara"/>
              </a:rPr>
              <a:t> de la </a:t>
            </a:r>
            <a:r>
              <a:rPr lang="en-US" sz="2400" b="0" strike="noStrike" spc="-1" dirty="0" err="1">
                <a:solidFill>
                  <a:srgbClr val="073E87"/>
                </a:solidFill>
                <a:uFill>
                  <a:solidFill>
                    <a:srgbClr val="FFFFFF"/>
                  </a:solidFill>
                </a:uFill>
                <a:latin typeface="Candara"/>
              </a:rPr>
              <a:t>tablette</a:t>
            </a:r>
            <a:r>
              <a:rPr lang="en-US" sz="2400" b="0" strike="noStrike" spc="-1" dirty="0">
                <a:solidFill>
                  <a:srgbClr val="073E87"/>
                </a:solidFill>
                <a:uFill>
                  <a:solidFill>
                    <a:srgbClr val="FFFFFF"/>
                  </a:solidFill>
                </a:uFill>
                <a:latin typeface="Candara"/>
              </a:rPr>
              <a:t> : vigilance !!! </a:t>
            </a:r>
            <a:r>
              <a:rPr lang="en-US" sz="1100" spc="-1" dirty="0">
                <a:solidFill>
                  <a:srgbClr val="073E87"/>
                </a:solidFill>
                <a:uFill>
                  <a:solidFill>
                    <a:srgbClr val="FFFFFF"/>
                  </a:solidFill>
                </a:uFill>
                <a:latin typeface="Candara"/>
              </a:rPr>
              <a:t>Vanessa</a:t>
            </a:r>
            <a:r>
              <a:rPr lang="en-US" sz="1100" b="0" strike="noStrike" spc="-1" dirty="0">
                <a:solidFill>
                  <a:srgbClr val="073E87"/>
                </a:solidFill>
                <a:uFill>
                  <a:solidFill>
                    <a:srgbClr val="FFFFFF"/>
                  </a:solidFill>
                </a:uFill>
                <a:latin typeface="Candara"/>
              </a:rPr>
              <a:t> </a:t>
            </a:r>
            <a:r>
              <a:rPr lang="en-US" sz="1100" b="0" strike="noStrike" spc="-1" dirty="0" err="1">
                <a:solidFill>
                  <a:srgbClr val="073E87"/>
                </a:solidFill>
                <a:uFill>
                  <a:solidFill>
                    <a:srgbClr val="FFFFFF"/>
                  </a:solidFill>
                </a:uFill>
                <a:latin typeface="Candara"/>
              </a:rPr>
              <a:t>en</a:t>
            </a:r>
            <a:r>
              <a:rPr lang="en-US" sz="1100" b="0" strike="noStrike" spc="-1" dirty="0">
                <a:solidFill>
                  <a:srgbClr val="073E87"/>
                </a:solidFill>
                <a:uFill>
                  <a:solidFill>
                    <a:srgbClr val="FFFFFF"/>
                  </a:solidFill>
                </a:uFill>
                <a:latin typeface="Candara"/>
              </a:rPr>
              <a:t> </a:t>
            </a:r>
            <a:r>
              <a:rPr lang="en-US" sz="1100" b="0" strike="noStrike" spc="-1" dirty="0" err="1">
                <a:solidFill>
                  <a:srgbClr val="073E87"/>
                </a:solidFill>
                <a:uFill>
                  <a:solidFill>
                    <a:srgbClr val="FFFFFF"/>
                  </a:solidFill>
                </a:uFill>
                <a:latin typeface="Candara"/>
              </a:rPr>
              <a:t>maternelle</a:t>
            </a:r>
            <a:r>
              <a:rPr lang="en-US" sz="1100" b="0" strike="noStrike" spc="-1" dirty="0">
                <a:solidFill>
                  <a:srgbClr val="073E87"/>
                </a:solidFill>
                <a:uFill>
                  <a:solidFill>
                    <a:srgbClr val="FFFFFF"/>
                  </a:solidFill>
                </a:uFill>
                <a:latin typeface="Candara"/>
              </a:rPr>
              <a:t> et  Rémy </a:t>
            </a:r>
            <a:r>
              <a:rPr lang="en-US" sz="1100" b="0" strike="noStrike" spc="-1" dirty="0" err="1">
                <a:solidFill>
                  <a:srgbClr val="073E87"/>
                </a:solidFill>
                <a:uFill>
                  <a:solidFill>
                    <a:srgbClr val="FFFFFF"/>
                  </a:solidFill>
                </a:uFill>
                <a:latin typeface="Candara"/>
              </a:rPr>
              <a:t>en</a:t>
            </a:r>
            <a:r>
              <a:rPr lang="en-US" sz="1100" b="0" strike="noStrike" spc="-1" dirty="0">
                <a:solidFill>
                  <a:srgbClr val="073E87"/>
                </a:solidFill>
                <a:uFill>
                  <a:solidFill>
                    <a:srgbClr val="FFFFFF"/>
                  </a:solidFill>
                </a:uFill>
                <a:latin typeface="Candara"/>
              </a:rPr>
              <a:t> </a:t>
            </a:r>
            <a:r>
              <a:rPr lang="en-US" sz="1100" b="0" strike="noStrike" spc="-1" dirty="0" err="1">
                <a:solidFill>
                  <a:srgbClr val="073E87"/>
                </a:solidFill>
                <a:uFill>
                  <a:solidFill>
                    <a:srgbClr val="FFFFFF"/>
                  </a:solidFill>
                </a:uFill>
                <a:latin typeface="Candara"/>
              </a:rPr>
              <a:t>élémentaire</a:t>
            </a:r>
            <a:endParaRPr lang="en-US" sz="11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Critères</a:t>
            </a:r>
            <a:r>
              <a:rPr lang="en-US" sz="2400" b="0" strike="noStrike" spc="-1" dirty="0">
                <a:solidFill>
                  <a:srgbClr val="073E87"/>
                </a:solidFill>
                <a:uFill>
                  <a:solidFill>
                    <a:srgbClr val="FFFFFF"/>
                  </a:solidFill>
                </a:uFill>
                <a:latin typeface="Candara"/>
              </a:rPr>
              <a:t> du </a:t>
            </a:r>
            <a:r>
              <a:rPr lang="en-US" sz="2400" b="0" strike="noStrike" spc="-1" dirty="0" err="1">
                <a:solidFill>
                  <a:srgbClr val="073E87"/>
                </a:solidFill>
                <a:uFill>
                  <a:solidFill>
                    <a:srgbClr val="FFFFFF"/>
                  </a:solidFill>
                </a:uFill>
                <a:latin typeface="Candara"/>
              </a:rPr>
              <a:t>règlement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intérieur</a:t>
            </a:r>
            <a:r>
              <a:rPr lang="en-US" sz="2400" b="0" strike="noStrike" spc="-1" dirty="0">
                <a:solidFill>
                  <a:srgbClr val="073E87"/>
                </a:solidFill>
                <a:uFill>
                  <a:solidFill>
                    <a:srgbClr val="FFFFFF"/>
                  </a:solidFill>
                </a:uFill>
                <a:latin typeface="Candara"/>
              </a:rPr>
              <a:t> sur les conditions </a:t>
            </a:r>
            <a:r>
              <a:rPr lang="en-US" sz="2400" b="0" strike="noStrike" spc="-1" dirty="0" err="1">
                <a:solidFill>
                  <a:srgbClr val="073E87"/>
                </a:solidFill>
                <a:uFill>
                  <a:solidFill>
                    <a:srgbClr val="FFFFFF"/>
                  </a:solidFill>
                </a:uFill>
                <a:latin typeface="Candara"/>
              </a:rPr>
              <a:t>d’accueil</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Clôture</a:t>
            </a:r>
            <a:r>
              <a:rPr lang="en-US" sz="2400" b="0" strike="noStrike" spc="-1" dirty="0">
                <a:solidFill>
                  <a:srgbClr val="073E87"/>
                </a:solidFill>
                <a:uFill>
                  <a:solidFill>
                    <a:srgbClr val="FFFFFF"/>
                  </a:solidFill>
                </a:uFill>
                <a:latin typeface="Candara"/>
              </a:rPr>
              <a:t> des inscriptions et </a:t>
            </a:r>
            <a:r>
              <a:rPr lang="en-US" sz="2400" b="0" strike="noStrike" spc="-1" dirty="0" err="1">
                <a:solidFill>
                  <a:srgbClr val="073E87"/>
                </a:solidFill>
                <a:uFill>
                  <a:solidFill>
                    <a:srgbClr val="FFFFFF"/>
                  </a:solidFill>
                </a:uFill>
                <a:latin typeface="Candara"/>
              </a:rPr>
              <a:t>décision</a:t>
            </a:r>
            <a:r>
              <a:rPr lang="en-US" sz="2400" b="0" strike="noStrike" spc="-1" dirty="0">
                <a:solidFill>
                  <a:srgbClr val="073E87"/>
                </a:solidFill>
                <a:uFill>
                  <a:solidFill>
                    <a:srgbClr val="FFFFFF"/>
                  </a:solidFill>
                </a:uFill>
                <a:latin typeface="Candara"/>
              </a:rPr>
              <a:t> au-</a:t>
            </a:r>
            <a:r>
              <a:rPr lang="en-US" sz="2400" b="0" strike="noStrike" spc="-1" dirty="0" err="1">
                <a:solidFill>
                  <a:srgbClr val="073E87"/>
                </a:solidFill>
                <a:uFill>
                  <a:solidFill>
                    <a:srgbClr val="FFFFFF"/>
                  </a:solidFill>
                </a:uFill>
                <a:latin typeface="Candara"/>
              </a:rPr>
              <a:t>delà</a:t>
            </a:r>
            <a:r>
              <a:rPr lang="en-US" sz="2400" b="0" strike="noStrike" spc="-1" dirty="0">
                <a:solidFill>
                  <a:srgbClr val="073E87"/>
                </a:solidFill>
                <a:uFill>
                  <a:solidFill>
                    <a:srgbClr val="FFFFFF"/>
                  </a:solidFill>
                </a:uFill>
                <a:latin typeface="Candara"/>
              </a:rPr>
              <a:t> de la date </a:t>
            </a:r>
            <a:r>
              <a:rPr lang="en-US" sz="2400" b="0" strike="noStrike" spc="-1" dirty="0" err="1">
                <a:solidFill>
                  <a:srgbClr val="073E87"/>
                </a:solidFill>
                <a:uFill>
                  <a:solidFill>
                    <a:srgbClr val="FFFFFF"/>
                  </a:solidFill>
                </a:uFill>
                <a:latin typeface="Candara"/>
              </a:rPr>
              <a:t>butoir</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Problèmes</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facturation</a:t>
            </a:r>
            <a:r>
              <a:rPr lang="en-US" sz="2400" b="0" strike="noStrike" spc="-1" dirty="0">
                <a:solidFill>
                  <a:srgbClr val="073E87"/>
                </a:solidFill>
                <a:uFill>
                  <a:solidFill>
                    <a:srgbClr val="FFFFFF"/>
                  </a:solidFill>
                </a:uFill>
                <a:latin typeface="Candara"/>
              </a:rPr>
              <a:t>…</a:t>
            </a:r>
          </a:p>
          <a:p>
            <a:pPr>
              <a:lnSpc>
                <a:spcPct val="100000"/>
              </a:lnSpc>
              <a:spcBef>
                <a:spcPts val="479"/>
              </a:spcBef>
            </a:pPr>
            <a:endParaRPr lang="en-US" sz="2400" b="0" strike="noStrike" spc="-1" dirty="0">
              <a:solidFill>
                <a:srgbClr val="073E87"/>
              </a:solidFill>
              <a:uFill>
                <a:solidFill>
                  <a:srgbClr val="FFFFFF"/>
                </a:solidFill>
              </a:uFill>
              <a:latin typeface="Candara"/>
            </a:endParaRPr>
          </a:p>
        </p:txBody>
      </p:sp>
      <p:sp>
        <p:nvSpPr>
          <p:cNvPr id="399" name="TextShape 2"/>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Modalités d’inscriptions</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99"/>
                                        </p:tgtEl>
                                        <p:attrNameLst>
                                          <p:attrName>style.visibility</p:attrName>
                                        </p:attrNameLst>
                                      </p:cBhvr>
                                      <p:to>
                                        <p:strVal val="visible"/>
                                      </p:to>
                                    </p:set>
                                    <p:animEffect transition="in" filter="fade">
                                      <p:cBhvr additive="repl">
                                        <p:cTn id="7" dur="500"/>
                                        <p:tgtEl>
                                          <p:spTgt spid="39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398">
                                            <p:txEl>
                                              <p:pRg st="0" end="76"/>
                                            </p:txEl>
                                          </p:spTgt>
                                        </p:tgtEl>
                                        <p:attrNameLst>
                                          <p:attrName>style.visibility</p:attrName>
                                        </p:attrNameLst>
                                      </p:cBhvr>
                                      <p:to>
                                        <p:strVal val="visible"/>
                                      </p:to>
                                    </p:set>
                                    <p:anim calcmode="lin" valueType="num">
                                      <p:cBhvr additive="repl">
                                        <p:cTn id="12" dur="1000" fill="hold"/>
                                        <p:tgtEl>
                                          <p:spTgt spid="398">
                                            <p:txEl>
                                              <p:pRg st="0" end="76"/>
                                            </p:txEl>
                                          </p:spTgt>
                                        </p:tgtEl>
                                        <p:attrNameLst>
                                          <p:attrName/>
                                        </p:attrNameLst>
                                      </p:cBhvr>
                                      <p:tavLst>
                                        <p:tav tm="0">
                                          <p:val>
                                            <p:boolVal val="0"/>
                                          </p:val>
                                        </p:tav>
                                        <p:tav tm="100000">
                                          <p:val>
                                            <p:strVal val="#ppt_w"/>
                                          </p:val>
                                        </p:tav>
                                      </p:tavLst>
                                    </p:anim>
                                    <p:anim calcmode="lin" valueType="num">
                                      <p:cBhvr additive="repl">
                                        <p:cTn id="13" dur="1000" fill="hold"/>
                                        <p:tgtEl>
                                          <p:spTgt spid="398">
                                            <p:txEl>
                                              <p:pRg st="0" end="76"/>
                                            </p:txEl>
                                          </p:spTgt>
                                        </p:tgtEl>
                                        <p:attrNameLst>
                                          <p:attrName/>
                                        </p:attrNameLst>
                                      </p:cBhvr>
                                      <p:tavLst>
                                        <p:tav tm="0">
                                          <p:val>
                                            <p:boolVal val="0"/>
                                          </p:val>
                                        </p:tav>
                                        <p:tav tm="100000">
                                          <p:val>
                                            <p:strVal val="#ppt_h"/>
                                          </p:val>
                                        </p:tav>
                                      </p:tavLst>
                                    </p:anim>
                                    <p:anim calcmode="lin" valueType="num">
                                      <p:cBhvr additive="repl">
                                        <p:cTn id="14" dur="1000" fill="hold"/>
                                        <p:tgtEl>
                                          <p:spTgt spid="398">
                                            <p:txEl>
                                              <p:pRg st="0" end="76"/>
                                            </p:txEl>
                                          </p:spTgt>
                                        </p:tgtEl>
                                        <p:attrNameLst>
                                          <p:attrName/>
                                        </p:attrNameLst>
                                      </p:cBhvr>
                                      <p:tavLst>
                                        <p:tav tm="0">
                                          <p:val>
                                            <p:strVal val="90"/>
                                          </p:val>
                                        </p:tav>
                                        <p:tav tm="100000">
                                          <p:val>
                                            <p:strVal val="0"/>
                                          </p:val>
                                        </p:tav>
                                      </p:tavLst>
                                    </p:anim>
                                    <p:animEffect transition="in" filter="fade">
                                      <p:cBhvr additive="repl">
                                        <p:cTn id="15" dur="1000"/>
                                        <p:tgtEl>
                                          <p:spTgt spid="398">
                                            <p:txEl>
                                              <p:pRg st="0" end="7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TextShape 1"/>
          <p:cNvSpPr txBox="1"/>
          <p:nvPr/>
        </p:nvSpPr>
        <p:spPr>
          <a:xfrm>
            <a:off x="920520" y="432360"/>
            <a:ext cx="7956360" cy="107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L’équipe d’animation</a:t>
            </a:r>
            <a:endParaRPr lang="en-US" sz="1800" b="0" strike="noStrike" spc="-1">
              <a:solidFill>
                <a:srgbClr val="000000"/>
              </a:solidFill>
              <a:uFill>
                <a:solidFill>
                  <a:srgbClr val="FFFFFF"/>
                </a:solidFill>
              </a:uFill>
              <a:latin typeface="Candara"/>
            </a:endParaRPr>
          </a:p>
        </p:txBody>
      </p:sp>
      <p:sp>
        <p:nvSpPr>
          <p:cNvPr id="401" name="TextShape 2"/>
          <p:cNvSpPr txBox="1"/>
          <p:nvPr/>
        </p:nvSpPr>
        <p:spPr>
          <a:xfrm>
            <a:off x="617680" y="1702680"/>
            <a:ext cx="5095800" cy="639360"/>
          </a:xfrm>
          <a:prstGeom prst="rect">
            <a:avLst/>
          </a:prstGeom>
          <a:noFill/>
          <a:ln>
            <a:noFill/>
          </a:ln>
        </p:spPr>
        <p:txBody>
          <a:bodyPr anchor="ctr"/>
          <a:lstStyle/>
          <a:p>
            <a:pPr algn="ctr">
              <a:lnSpc>
                <a:spcPct val="100000"/>
              </a:lnSpc>
              <a:spcBef>
                <a:spcPts val="479"/>
              </a:spcBef>
            </a:pPr>
            <a:r>
              <a:rPr lang="en-US" sz="2400" b="0" strike="noStrike" spc="-1" dirty="0" err="1">
                <a:solidFill>
                  <a:srgbClr val="073E87"/>
                </a:solidFill>
                <a:uFill>
                  <a:solidFill>
                    <a:srgbClr val="FFFFFF"/>
                  </a:solidFill>
                </a:uFill>
                <a:latin typeface="Candara"/>
              </a:rPr>
              <a:t>L’équipe</a:t>
            </a:r>
            <a:endParaRPr lang="en-US" sz="2400" b="0" strike="noStrike" spc="-1" dirty="0">
              <a:solidFill>
                <a:srgbClr val="073E87"/>
              </a:solidFill>
              <a:uFill>
                <a:solidFill>
                  <a:srgbClr val="FFFFFF"/>
                </a:solidFill>
              </a:uFill>
              <a:latin typeface="Candara"/>
            </a:endParaRPr>
          </a:p>
        </p:txBody>
      </p:sp>
      <p:sp>
        <p:nvSpPr>
          <p:cNvPr id="402" name="TextShape 3"/>
          <p:cNvSpPr txBox="1"/>
          <p:nvPr/>
        </p:nvSpPr>
        <p:spPr>
          <a:xfrm>
            <a:off x="801640" y="2514600"/>
            <a:ext cx="5092920" cy="259812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Sébastien Vergne, Directeur du service,</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err="1">
                <a:solidFill>
                  <a:srgbClr val="073E87"/>
                </a:solidFill>
                <a:uFill>
                  <a:solidFill>
                    <a:srgbClr val="FFFFFF"/>
                  </a:solidFill>
                </a:uFill>
                <a:latin typeface="Candara"/>
              </a:rPr>
              <a:t>Mathilde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Bonnarde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Directrice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adjointe</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Rémy </a:t>
            </a:r>
            <a:r>
              <a:rPr lang="en-US" sz="2000" b="0" strike="noStrike" spc="-1" dirty="0" err="1">
                <a:solidFill>
                  <a:srgbClr val="073E87"/>
                </a:solidFill>
                <a:uFill>
                  <a:solidFill>
                    <a:srgbClr val="FFFFFF"/>
                  </a:solidFill>
                </a:uFill>
                <a:latin typeface="Candara"/>
              </a:rPr>
              <a:t>Bissonnier</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Référent</a:t>
            </a:r>
            <a:r>
              <a:rPr lang="en-US" sz="2000" b="0" strike="noStrike" spc="-1" dirty="0">
                <a:solidFill>
                  <a:srgbClr val="073E87"/>
                </a:solidFill>
                <a:uFill>
                  <a:solidFill>
                    <a:srgbClr val="FFFFFF"/>
                  </a:solidFill>
                </a:uFill>
                <a:latin typeface="Candara"/>
              </a:rPr>
              <a:t> sport et nature</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spc="-1" dirty="0">
                <a:solidFill>
                  <a:srgbClr val="073E87"/>
                </a:solidFill>
                <a:uFill>
                  <a:solidFill>
                    <a:srgbClr val="FFFFFF"/>
                  </a:solidFill>
                </a:uFill>
                <a:latin typeface="Candara"/>
              </a:rPr>
              <a:t>Vanessa </a:t>
            </a:r>
            <a:r>
              <a:rPr lang="en-US" sz="2000" spc="-1" dirty="0" err="1">
                <a:solidFill>
                  <a:srgbClr val="073E87"/>
                </a:solidFill>
                <a:uFill>
                  <a:solidFill>
                    <a:srgbClr val="FFFFFF"/>
                  </a:solidFill>
                </a:uFill>
                <a:latin typeface="Candara"/>
              </a:rPr>
              <a:t>Carteron</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Animatrice</a:t>
            </a:r>
            <a:r>
              <a:rPr lang="en-US" sz="2000" b="0" strike="noStrike" spc="-1" dirty="0">
                <a:solidFill>
                  <a:srgbClr val="073E87"/>
                </a:solidFill>
                <a:uFill>
                  <a:solidFill>
                    <a:srgbClr val="FFFFFF"/>
                  </a:solidFill>
                </a:uFill>
                <a:latin typeface="Candara"/>
              </a:rPr>
              <a:t>,</a:t>
            </a: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Pascale Bile, </a:t>
            </a:r>
            <a:r>
              <a:rPr lang="en-US" sz="2000" b="0" strike="noStrike" spc="-1" dirty="0" err="1">
                <a:solidFill>
                  <a:srgbClr val="073E87"/>
                </a:solidFill>
                <a:uFill>
                  <a:solidFill>
                    <a:srgbClr val="FFFFFF"/>
                  </a:solidFill>
                </a:uFill>
                <a:latin typeface="Candara"/>
              </a:rPr>
              <a:t>Animatrice</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Iris </a:t>
            </a:r>
            <a:r>
              <a:rPr lang="en-US" sz="2000" b="0" strike="noStrike" spc="-1" dirty="0" err="1">
                <a:solidFill>
                  <a:srgbClr val="073E87"/>
                </a:solidFill>
                <a:uFill>
                  <a:solidFill>
                    <a:srgbClr val="FFFFFF"/>
                  </a:solidFill>
                </a:uFill>
                <a:latin typeface="Candara"/>
              </a:rPr>
              <a:t>Fécamp</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Animatrice</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Nelly </a:t>
            </a:r>
            <a:r>
              <a:rPr lang="en-US" sz="2000" b="0" strike="noStrike" spc="-1" dirty="0" err="1">
                <a:solidFill>
                  <a:srgbClr val="073E87"/>
                </a:solidFill>
                <a:uFill>
                  <a:solidFill>
                    <a:srgbClr val="FFFFFF"/>
                  </a:solidFill>
                </a:uFill>
                <a:latin typeface="Candara"/>
              </a:rPr>
              <a:t>Fourniat</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Animatrice</a:t>
            </a:r>
            <a:r>
              <a:rPr lang="en-US" sz="20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err="1">
                <a:solidFill>
                  <a:srgbClr val="073E87"/>
                </a:solidFill>
                <a:uFill>
                  <a:solidFill>
                    <a:srgbClr val="FFFFFF"/>
                  </a:solidFill>
                </a:uFill>
                <a:latin typeface="Candara"/>
              </a:rPr>
              <a:t>Ghislaine</a:t>
            </a:r>
            <a:r>
              <a:rPr lang="en-US" sz="2000" b="0" strike="noStrike" spc="-1" dirty="0">
                <a:solidFill>
                  <a:srgbClr val="073E87"/>
                </a:solidFill>
                <a:uFill>
                  <a:solidFill>
                    <a:srgbClr val="FFFFFF"/>
                  </a:solidFill>
                </a:uFill>
                <a:latin typeface="Candara"/>
              </a:rPr>
              <a:t> Rousseau, ATSEM,</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Michel </a:t>
            </a:r>
            <a:r>
              <a:rPr lang="en-US" sz="2000" b="0" strike="noStrike" spc="-1" dirty="0" err="1">
                <a:solidFill>
                  <a:srgbClr val="073E87"/>
                </a:solidFill>
                <a:uFill>
                  <a:solidFill>
                    <a:srgbClr val="FFFFFF"/>
                  </a:solidFill>
                </a:uFill>
                <a:latin typeface="Candara"/>
              </a:rPr>
              <a:t>Cespédes</a:t>
            </a:r>
            <a:r>
              <a:rPr lang="en-US" sz="2000" b="0" strike="noStrike" spc="-1" dirty="0">
                <a:solidFill>
                  <a:srgbClr val="073E87"/>
                </a:solidFill>
                <a:uFill>
                  <a:solidFill>
                    <a:srgbClr val="FFFFFF"/>
                  </a:solidFill>
                </a:uFill>
                <a:latin typeface="Candara"/>
              </a:rPr>
              <a:t>, Chef de cuisine</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a:solidFill>
                  <a:srgbClr val="073E87"/>
                </a:solidFill>
                <a:uFill>
                  <a:solidFill>
                    <a:srgbClr val="FFFFFF"/>
                  </a:solidFill>
                </a:uFill>
                <a:latin typeface="Candara"/>
              </a:rPr>
              <a:t>Maguy </a:t>
            </a:r>
            <a:r>
              <a:rPr lang="en-US" sz="2000" b="0" strike="noStrike" spc="-1" dirty="0" err="1">
                <a:solidFill>
                  <a:srgbClr val="073E87"/>
                </a:solidFill>
                <a:uFill>
                  <a:solidFill>
                    <a:srgbClr val="FFFFFF"/>
                  </a:solidFill>
                </a:uFill>
                <a:latin typeface="Candara"/>
              </a:rPr>
              <a:t>Diot</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adjoint</a:t>
            </a:r>
            <a:r>
              <a:rPr lang="en-US" sz="2000" b="0" strike="noStrike" spc="-1" dirty="0">
                <a:solidFill>
                  <a:srgbClr val="073E87"/>
                </a:solidFill>
                <a:uFill>
                  <a:solidFill>
                    <a:srgbClr val="FFFFFF"/>
                  </a:solidFill>
                </a:uFill>
                <a:latin typeface="Candara"/>
              </a:rPr>
              <a:t> technique</a:t>
            </a:r>
            <a:endParaRPr lang="en-US" sz="2400" b="0" strike="noStrike" spc="-1" dirty="0">
              <a:solidFill>
                <a:srgbClr val="073E87"/>
              </a:solidFill>
              <a:uFill>
                <a:solidFill>
                  <a:srgbClr val="FFFFFF"/>
                </a:solidFill>
              </a:uFill>
              <a:latin typeface="Candara"/>
            </a:endParaRPr>
          </a:p>
          <a:p>
            <a:pPr>
              <a:lnSpc>
                <a:spcPct val="100000"/>
              </a:lnSpc>
              <a:spcBef>
                <a:spcPts val="281"/>
              </a:spcBef>
            </a:pPr>
            <a:endParaRPr lang="en-US" sz="2400" b="0" strike="noStrike" spc="-1" dirty="0">
              <a:solidFill>
                <a:srgbClr val="073E87"/>
              </a:solidFill>
              <a:uFill>
                <a:solidFill>
                  <a:srgbClr val="FFFFFF"/>
                </a:solidFill>
              </a:uFill>
              <a:latin typeface="Candara"/>
            </a:endParaRPr>
          </a:p>
        </p:txBody>
      </p:sp>
      <p:sp>
        <p:nvSpPr>
          <p:cNvPr id="403" name="TextShape 4"/>
          <p:cNvSpPr txBox="1"/>
          <p:nvPr/>
        </p:nvSpPr>
        <p:spPr>
          <a:xfrm>
            <a:off x="6666480" y="1782360"/>
            <a:ext cx="3899520" cy="713520"/>
          </a:xfrm>
          <a:prstGeom prst="rect">
            <a:avLst/>
          </a:prstGeom>
          <a:noFill/>
          <a:ln>
            <a:noFill/>
          </a:ln>
        </p:spPr>
        <p:txBody>
          <a:bodyPr anchor="ctr"/>
          <a:lstStyle/>
          <a:p>
            <a:pPr algn="ctr">
              <a:lnSpc>
                <a:spcPct val="100000"/>
              </a:lnSpc>
              <a:spcBef>
                <a:spcPts val="479"/>
              </a:spcBef>
            </a:pPr>
            <a:r>
              <a:rPr lang="en-US" sz="2400" b="0" strike="noStrike" spc="-1">
                <a:solidFill>
                  <a:srgbClr val="073E87"/>
                </a:solidFill>
                <a:uFill>
                  <a:solidFill>
                    <a:srgbClr val="FFFFFF"/>
                  </a:solidFill>
                </a:uFill>
                <a:latin typeface="Candara"/>
              </a:rPr>
              <a:t>Les taux d’encadrement</a:t>
            </a:r>
          </a:p>
        </p:txBody>
      </p:sp>
      <p:sp>
        <p:nvSpPr>
          <p:cNvPr id="404" name="TextShape 5"/>
          <p:cNvSpPr txBox="1"/>
          <p:nvPr/>
        </p:nvSpPr>
        <p:spPr>
          <a:xfrm>
            <a:off x="7516800" y="2518560"/>
            <a:ext cx="3899520" cy="166212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Sur le Périscolaire : </a:t>
            </a:r>
            <a:endParaRPr lang="en-US" sz="2400" b="0" strike="noStrike" spc="-1">
              <a:solidFill>
                <a:srgbClr val="073E87"/>
              </a:solidFill>
              <a:uFill>
                <a:solidFill>
                  <a:srgbClr val="FFFFFF"/>
                </a:solidFill>
              </a:uFill>
              <a:latin typeface="Candara"/>
            </a:endParaRPr>
          </a:p>
          <a:p>
            <a:pPr marL="576360" lvl="1" indent="-273960">
              <a:lnSpc>
                <a:spcPct val="100000"/>
              </a:lnSpc>
              <a:spcBef>
                <a:spcPts val="360"/>
              </a:spcBef>
              <a:buClr>
                <a:srgbClr val="31B6FD"/>
              </a:buClr>
              <a:buFont typeface="Symbol"/>
              <a:buChar char=""/>
            </a:pPr>
            <a:r>
              <a:rPr lang="en-US" sz="1800" b="0" strike="noStrike" spc="-1">
                <a:solidFill>
                  <a:srgbClr val="073E87"/>
                </a:solidFill>
                <a:uFill>
                  <a:solidFill>
                    <a:srgbClr val="FFFFFF"/>
                  </a:solidFill>
                </a:uFill>
                <a:latin typeface="Candara"/>
              </a:rPr>
              <a:t>1 animateur pour 10/14 enfants de moins de 6 ans, </a:t>
            </a:r>
            <a:endParaRPr lang="en-US" sz="2000" b="0" strike="noStrike" spc="-1">
              <a:solidFill>
                <a:srgbClr val="073E87"/>
              </a:solidFill>
              <a:uFill>
                <a:solidFill>
                  <a:srgbClr val="FFFFFF"/>
                </a:solidFill>
              </a:uFill>
              <a:latin typeface="Candara"/>
            </a:endParaRPr>
          </a:p>
          <a:p>
            <a:pPr marL="576360" lvl="1" indent="-273960">
              <a:lnSpc>
                <a:spcPct val="100000"/>
              </a:lnSpc>
              <a:spcBef>
                <a:spcPts val="360"/>
              </a:spcBef>
              <a:buClr>
                <a:srgbClr val="31B6FD"/>
              </a:buClr>
              <a:buFont typeface="Symbol"/>
              <a:buChar char=""/>
            </a:pPr>
            <a:r>
              <a:rPr lang="en-US" sz="1800" b="0" strike="noStrike" spc="-1">
                <a:solidFill>
                  <a:srgbClr val="073E87"/>
                </a:solidFill>
                <a:uFill>
                  <a:solidFill>
                    <a:srgbClr val="FFFFFF"/>
                  </a:solidFill>
                </a:uFill>
                <a:latin typeface="Candara"/>
              </a:rPr>
              <a:t>1 animateur pour 14/18 enfants enfant de plus de 6 ans. </a:t>
            </a:r>
            <a:endParaRPr lang="en-US" sz="2000" b="0" strike="noStrike" spc="-1">
              <a:solidFill>
                <a:srgbClr val="073E87"/>
              </a:solidFill>
              <a:uFill>
                <a:solidFill>
                  <a:srgbClr val="FFFFFF"/>
                </a:solidFill>
              </a:uFill>
              <a:latin typeface="Candara"/>
            </a:endParaRPr>
          </a:p>
        </p:txBody>
      </p:sp>
      <p:sp>
        <p:nvSpPr>
          <p:cNvPr id="405" name="CustomShape 6"/>
          <p:cNvSpPr/>
          <p:nvPr/>
        </p:nvSpPr>
        <p:spPr>
          <a:xfrm>
            <a:off x="5640840" y="4443120"/>
            <a:ext cx="5185440" cy="1924560"/>
          </a:xfrm>
          <a:prstGeom prst="rect">
            <a:avLst/>
          </a:prstGeom>
          <a:noFill/>
          <a:ln>
            <a:noFill/>
          </a:ln>
        </p:spPr>
        <p:style>
          <a:lnRef idx="0">
            <a:scrgbClr r="0" g="0" b="0"/>
          </a:lnRef>
          <a:fillRef idx="0">
            <a:scrgbClr r="0" g="0" b="0"/>
          </a:fillRef>
          <a:effectRef idx="0">
            <a:scrgbClr r="0" g="0" b="0"/>
          </a:effectRef>
          <a:fontRef idx="minor"/>
        </p:style>
        <p:txBody>
          <a:bodyPr/>
          <a:lstStyle/>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Sur l’Extrascolaire: directeur dans l’effectif</a:t>
            </a:r>
            <a:endParaRPr lang="fr-FR" sz="2000" b="0" strike="noStrike" spc="-1">
              <a:solidFill>
                <a:srgbClr val="000000"/>
              </a:solidFill>
              <a:uFill>
                <a:solidFill>
                  <a:srgbClr val="FFFFFF"/>
                </a:solidFill>
              </a:uFill>
              <a:latin typeface="Arial"/>
            </a:endParaRPr>
          </a:p>
          <a:p>
            <a:pPr marL="795240" lvl="1" indent="-338040">
              <a:lnSpc>
                <a:spcPct val="10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1 animateur pour 8 enfants de moins de 6 ans, </a:t>
            </a:r>
            <a:endParaRPr lang="fr-FR" sz="2000" b="0" strike="noStrike" spc="-1">
              <a:solidFill>
                <a:srgbClr val="000000"/>
              </a:solidFill>
              <a:uFill>
                <a:solidFill>
                  <a:srgbClr val="FFFFFF"/>
                </a:solidFill>
              </a:uFill>
              <a:latin typeface="Arial"/>
            </a:endParaRPr>
          </a:p>
          <a:p>
            <a:pPr marL="795240" lvl="1" indent="-338040">
              <a:lnSpc>
                <a:spcPct val="10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1 animateur pour 12 enfants enfant de plus de 6 ans. </a:t>
            </a:r>
            <a:endParaRPr lang="fr-FR" sz="2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childTnLst>
                  <p:par>
                    <p:cTn id="3" fill="freeze">
                      <p:stCondLst>
                        <p:cond delay="indefinite"/>
                      </p:stCondLst>
                      <p:childTnLst>
                        <p:par>
                          <p:cTn id="4" fill="freeze">
                            <p:stCondLst>
                              <p:cond delay="0"/>
                            </p:stCondLst>
                            <p:childTnLst>
                              <p:par>
                                <p:cTn id="5" presetID="10" presetClass="entr" fill="hold" nodeType="clickEffect">
                                  <p:stCondLst>
                                    <p:cond delay="0"/>
                                  </p:stCondLst>
                                  <p:childTnLst>
                                    <p:set>
                                      <p:cBhvr>
                                        <p:cTn id="6" dur="1" fill="hold">
                                          <p:stCondLst>
                                            <p:cond delay="0"/>
                                          </p:stCondLst>
                                        </p:cTn>
                                        <p:tgtEl>
                                          <p:spTgt spid="400"/>
                                        </p:tgtEl>
                                        <p:attrNameLst>
                                          <p:attrName>style.visibility</p:attrName>
                                        </p:attrNameLst>
                                      </p:cBhvr>
                                      <p:to>
                                        <p:strVal val="visible"/>
                                      </p:to>
                                    </p:set>
                                    <p:animEffect transition="in" filter="fade">
                                      <p:cBhvr additive="repl">
                                        <p:cTn id="7" dur="500"/>
                                        <p:tgtEl>
                                          <p:spTgt spid="400"/>
                                        </p:tgtEl>
                                      </p:cBhvr>
                                    </p:animEffect>
                                  </p:childTnLst>
                                </p:cTn>
                              </p:par>
                            </p:childTnLst>
                          </p:cTn>
                        </p:par>
                      </p:childTnLst>
                    </p:cTn>
                  </p:par>
                  <p:par>
                    <p:cTn id="8" fill="freeze">
                      <p:stCondLst>
                        <p:cond delay="indefinite"/>
                      </p:stCondLst>
                      <p:childTnLst>
                        <p:par>
                          <p:cTn id="9" fill="freeze">
                            <p:stCondLst>
                              <p:cond delay="0"/>
                            </p:stCondLst>
                            <p:childTnLst>
                              <p:par>
                                <p:cTn id="10" presetID="10" presetClass="entr" fill="hold" nodeType="clickEffect">
                                  <p:stCondLst>
                                    <p:cond delay="0"/>
                                  </p:stCondLst>
                                  <p:childTnLst>
                                    <p:set>
                                      <p:cBhvr>
                                        <p:cTn id="11" dur="1" fill="hold">
                                          <p:stCondLst>
                                            <p:cond delay="0"/>
                                          </p:stCondLst>
                                        </p:cTn>
                                        <p:tgtEl>
                                          <p:spTgt spid="401">
                                            <p:txEl>
                                              <p:pRg st="0" end="9"/>
                                            </p:txEl>
                                          </p:spTgt>
                                        </p:tgtEl>
                                        <p:attrNameLst>
                                          <p:attrName>style.visibility</p:attrName>
                                        </p:attrNameLst>
                                      </p:cBhvr>
                                      <p:to>
                                        <p:strVal val="visible"/>
                                      </p:to>
                                    </p:set>
                                    <p:animEffect transition="in" filter="fade">
                                      <p:cBhvr additive="repl">
                                        <p:cTn id="12" dur="500"/>
                                        <p:tgtEl>
                                          <p:spTgt spid="401">
                                            <p:txEl>
                                              <p:pRg st="0" end="9"/>
                                            </p:txEl>
                                          </p:spTgt>
                                        </p:tgtEl>
                                      </p:cBhvr>
                                    </p:animEffect>
                                  </p:childTnLst>
                                </p:cTn>
                              </p:par>
                            </p:childTnLst>
                          </p:cTn>
                        </p:par>
                      </p:childTnLst>
                    </p:cTn>
                  </p:par>
                  <p:par>
                    <p:cTn id="13" fill="freeze">
                      <p:stCondLst>
                        <p:cond delay="indefinite"/>
                      </p:stCondLst>
                      <p:childTnLst>
                        <p:par>
                          <p:cTn id="14" fill="freeze">
                            <p:stCondLst>
                              <p:cond delay="0"/>
                            </p:stCondLst>
                            <p:childTnLst>
                              <p:par>
                                <p:cTn id="15" presetID="31" presetClass="entr" fill="hold" nodeType="clickEffect">
                                  <p:stCondLst>
                                    <p:cond delay="0"/>
                                  </p:stCondLst>
                                  <p:childTnLst>
                                    <p:set>
                                      <p:cBhvr>
                                        <p:cTn id="16" dur="1" fill="hold">
                                          <p:stCondLst>
                                            <p:cond delay="0"/>
                                          </p:stCondLst>
                                        </p:cTn>
                                        <p:tgtEl>
                                          <p:spTgt spid="402">
                                            <p:txEl>
                                              <p:pRg st="0" end="27"/>
                                            </p:txEl>
                                          </p:spTgt>
                                        </p:tgtEl>
                                        <p:attrNameLst>
                                          <p:attrName>style.visibility</p:attrName>
                                        </p:attrNameLst>
                                      </p:cBhvr>
                                      <p:to>
                                        <p:strVal val="visible"/>
                                      </p:to>
                                    </p:set>
                                    <p:anim calcmode="lin" valueType="num">
                                      <p:cBhvr additive="repl">
                                        <p:cTn id="17" dur="1000" fill="hold"/>
                                        <p:tgtEl>
                                          <p:spTgt spid="402">
                                            <p:txEl>
                                              <p:pRg st="0" end="27"/>
                                            </p:txEl>
                                          </p:spTgt>
                                        </p:tgtEl>
                                        <p:attrNameLst>
                                          <p:attrName/>
                                        </p:attrNameLst>
                                      </p:cBhvr>
                                      <p:tavLst>
                                        <p:tav tm="0">
                                          <p:val>
                                            <p:boolVal val="0"/>
                                          </p:val>
                                        </p:tav>
                                        <p:tav tm="100000">
                                          <p:val>
                                            <p:strVal val="#ppt_w"/>
                                          </p:val>
                                        </p:tav>
                                      </p:tavLst>
                                    </p:anim>
                                    <p:anim calcmode="lin" valueType="num">
                                      <p:cBhvr additive="repl">
                                        <p:cTn id="18" dur="1000" fill="hold"/>
                                        <p:tgtEl>
                                          <p:spTgt spid="402">
                                            <p:txEl>
                                              <p:pRg st="0" end="27"/>
                                            </p:txEl>
                                          </p:spTgt>
                                        </p:tgtEl>
                                        <p:attrNameLst>
                                          <p:attrName/>
                                        </p:attrNameLst>
                                      </p:cBhvr>
                                      <p:tavLst>
                                        <p:tav tm="0">
                                          <p:val>
                                            <p:boolVal val="0"/>
                                          </p:val>
                                        </p:tav>
                                        <p:tav tm="100000">
                                          <p:val>
                                            <p:strVal val="#ppt_h"/>
                                          </p:val>
                                        </p:tav>
                                      </p:tavLst>
                                    </p:anim>
                                    <p:anim calcmode="lin" valueType="num">
                                      <p:cBhvr additive="repl">
                                        <p:cTn id="19" dur="1000" fill="hold"/>
                                        <p:tgtEl>
                                          <p:spTgt spid="402">
                                            <p:txEl>
                                              <p:pRg st="0" end="27"/>
                                            </p:txEl>
                                          </p:spTgt>
                                        </p:tgtEl>
                                        <p:attrNameLst>
                                          <p:attrName/>
                                        </p:attrNameLst>
                                      </p:cBhvr>
                                      <p:tavLst>
                                        <p:tav tm="0">
                                          <p:val>
                                            <p:strVal val="90"/>
                                          </p:val>
                                        </p:tav>
                                        <p:tav tm="100000">
                                          <p:val>
                                            <p:strVal val="0"/>
                                          </p:val>
                                        </p:tav>
                                      </p:tavLst>
                                    </p:anim>
                                    <p:animEffect transition="in" filter="fade">
                                      <p:cBhvr additive="repl">
                                        <p:cTn id="20" dur="1000"/>
                                        <p:tgtEl>
                                          <p:spTgt spid="402">
                                            <p:txEl>
                                              <p:pRg st="0" end="27"/>
                                            </p:txEl>
                                          </p:spTgt>
                                        </p:tgtEl>
                                      </p:cBhvr>
                                    </p:animEffect>
                                  </p:childTnLst>
                                </p:cTn>
                              </p:par>
                            </p:childTnLst>
                          </p:cTn>
                        </p:par>
                      </p:childTnLst>
                    </p:cTn>
                  </p:par>
                  <p:par>
                    <p:cTn id="21" fill="freeze">
                      <p:stCondLst>
                        <p:cond delay="indefinite"/>
                      </p:stCondLst>
                      <p:childTnLst>
                        <p:par>
                          <p:cTn id="22" fill="freeze">
                            <p:stCondLst>
                              <p:cond delay="0"/>
                            </p:stCondLst>
                            <p:childTnLst>
                              <p:par>
                                <p:cTn id="23" presetID="10" presetClass="entr" fill="hold" nodeType="clickEffect">
                                  <p:stCondLst>
                                    <p:cond delay="0"/>
                                  </p:stCondLst>
                                  <p:childTnLst>
                                    <p:set>
                                      <p:cBhvr>
                                        <p:cTn id="24" dur="1" fill="hold">
                                          <p:stCondLst>
                                            <p:cond delay="0"/>
                                          </p:stCondLst>
                                        </p:cTn>
                                        <p:tgtEl>
                                          <p:spTgt spid="403">
                                            <p:txEl>
                                              <p:pRg st="0" end="23"/>
                                            </p:txEl>
                                          </p:spTgt>
                                        </p:tgtEl>
                                        <p:attrNameLst>
                                          <p:attrName>style.visibility</p:attrName>
                                        </p:attrNameLst>
                                      </p:cBhvr>
                                      <p:to>
                                        <p:strVal val="visible"/>
                                      </p:to>
                                    </p:set>
                                    <p:animEffect transition="in" filter="fade">
                                      <p:cBhvr additive="repl">
                                        <p:cTn id="25" dur="500"/>
                                        <p:tgtEl>
                                          <p:spTgt spid="403">
                                            <p:txEl>
                                              <p:pRg st="0" end="23"/>
                                            </p:txEl>
                                          </p:spTgt>
                                        </p:tgtEl>
                                      </p:cBhvr>
                                    </p:animEffect>
                                  </p:childTnLst>
                                </p:cTn>
                              </p:par>
                            </p:childTnLst>
                          </p:cTn>
                        </p:par>
                      </p:childTnLst>
                    </p:cTn>
                  </p:par>
                  <p:par>
                    <p:cTn id="26" fill="freeze">
                      <p:stCondLst>
                        <p:cond delay="indefinite"/>
                      </p:stCondLst>
                      <p:childTnLst>
                        <p:par>
                          <p:cTn id="27" fill="freeze">
                            <p:stCondLst>
                              <p:cond delay="0"/>
                            </p:stCondLst>
                            <p:childTnLst>
                              <p:par>
                                <p:cTn id="28" presetID="31" presetClass="entr" fill="hold" nodeType="clickEffect">
                                  <p:stCondLst>
                                    <p:cond delay="0"/>
                                  </p:stCondLst>
                                  <p:childTnLst>
                                    <p:set>
                                      <p:cBhvr>
                                        <p:cTn id="29" dur="1" fill="hold">
                                          <p:stCondLst>
                                            <p:cond delay="0"/>
                                          </p:stCondLst>
                                        </p:cTn>
                                        <p:tgtEl>
                                          <p:spTgt spid="404">
                                            <p:txEl>
                                              <p:pRg st="0" end="23"/>
                                            </p:txEl>
                                          </p:spTgt>
                                        </p:tgtEl>
                                        <p:attrNameLst>
                                          <p:attrName>style.visibility</p:attrName>
                                        </p:attrNameLst>
                                      </p:cBhvr>
                                      <p:to>
                                        <p:strVal val="visible"/>
                                      </p:to>
                                    </p:set>
                                    <p:anim calcmode="lin" valueType="num">
                                      <p:cBhvr additive="repl">
                                        <p:cTn id="30" dur="1000" fill="hold"/>
                                        <p:tgtEl>
                                          <p:spTgt spid="404">
                                            <p:txEl>
                                              <p:pRg st="0" end="23"/>
                                            </p:txEl>
                                          </p:spTgt>
                                        </p:tgtEl>
                                        <p:attrNameLst>
                                          <p:attrName/>
                                        </p:attrNameLst>
                                      </p:cBhvr>
                                      <p:tavLst>
                                        <p:tav tm="0">
                                          <p:val>
                                            <p:boolVal val="0"/>
                                          </p:val>
                                        </p:tav>
                                        <p:tav tm="100000">
                                          <p:val>
                                            <p:strVal val="#ppt_w"/>
                                          </p:val>
                                        </p:tav>
                                      </p:tavLst>
                                    </p:anim>
                                    <p:anim calcmode="lin" valueType="num">
                                      <p:cBhvr additive="repl">
                                        <p:cTn id="31" dur="1000" fill="hold"/>
                                        <p:tgtEl>
                                          <p:spTgt spid="404">
                                            <p:txEl>
                                              <p:pRg st="0" end="23"/>
                                            </p:txEl>
                                          </p:spTgt>
                                        </p:tgtEl>
                                        <p:attrNameLst>
                                          <p:attrName/>
                                        </p:attrNameLst>
                                      </p:cBhvr>
                                      <p:tavLst>
                                        <p:tav tm="0">
                                          <p:val>
                                            <p:boolVal val="0"/>
                                          </p:val>
                                        </p:tav>
                                        <p:tav tm="100000">
                                          <p:val>
                                            <p:strVal val="#ppt_h"/>
                                          </p:val>
                                        </p:tav>
                                      </p:tavLst>
                                    </p:anim>
                                    <p:anim calcmode="lin" valueType="num">
                                      <p:cBhvr additive="repl">
                                        <p:cTn id="32" dur="1000" fill="hold"/>
                                        <p:tgtEl>
                                          <p:spTgt spid="404">
                                            <p:txEl>
                                              <p:pRg st="0" end="23"/>
                                            </p:txEl>
                                          </p:spTgt>
                                        </p:tgtEl>
                                        <p:attrNameLst>
                                          <p:attrName/>
                                        </p:attrNameLst>
                                      </p:cBhvr>
                                      <p:tavLst>
                                        <p:tav tm="0">
                                          <p:val>
                                            <p:strVal val="90"/>
                                          </p:val>
                                        </p:tav>
                                        <p:tav tm="100000">
                                          <p:val>
                                            <p:strVal val="0"/>
                                          </p:val>
                                        </p:tav>
                                      </p:tavLst>
                                    </p:anim>
                                    <p:animEffect transition="in" filter="fade">
                                      <p:cBhvr additive="repl">
                                        <p:cTn id="33" dur="1000"/>
                                        <p:tgtEl>
                                          <p:spTgt spid="404">
                                            <p:txEl>
                                              <p:pRg st="0" end="23"/>
                                            </p:txEl>
                                          </p:spTgt>
                                        </p:tgtEl>
                                      </p:cBhvr>
                                    </p:animEffect>
                                  </p:childTnLst>
                                </p:cTn>
                              </p:par>
                              <p:par>
                                <p:cTn id="34" presetID="31" presetClass="entr" fill="hold" nodeType="withEffect">
                                  <p:stCondLst>
                                    <p:cond delay="0"/>
                                  </p:stCondLst>
                                  <p:childTnLst>
                                    <p:set>
                                      <p:cBhvr>
                                        <p:cTn id="35" dur="1" fill="hold">
                                          <p:stCondLst>
                                            <p:cond delay="0"/>
                                          </p:stCondLst>
                                        </p:cTn>
                                        <p:tgtEl>
                                          <p:spTgt spid="404">
                                            <p:txEl>
                                              <p:pRg st="23" end="74"/>
                                            </p:txEl>
                                          </p:spTgt>
                                        </p:tgtEl>
                                        <p:attrNameLst>
                                          <p:attrName>style.visibility</p:attrName>
                                        </p:attrNameLst>
                                      </p:cBhvr>
                                      <p:to>
                                        <p:strVal val="visible"/>
                                      </p:to>
                                    </p:set>
                                    <p:anim calcmode="lin" valueType="num">
                                      <p:cBhvr additive="repl">
                                        <p:cTn id="36" dur="1000" fill="hold"/>
                                        <p:tgtEl>
                                          <p:spTgt spid="404">
                                            <p:txEl>
                                              <p:pRg st="23" end="74"/>
                                            </p:txEl>
                                          </p:spTgt>
                                        </p:tgtEl>
                                        <p:attrNameLst>
                                          <p:attrName/>
                                        </p:attrNameLst>
                                      </p:cBhvr>
                                      <p:tavLst>
                                        <p:tav tm="0">
                                          <p:val>
                                            <p:boolVal val="0"/>
                                          </p:val>
                                        </p:tav>
                                        <p:tav tm="100000">
                                          <p:val>
                                            <p:strVal val="#ppt_w"/>
                                          </p:val>
                                        </p:tav>
                                      </p:tavLst>
                                    </p:anim>
                                    <p:anim calcmode="lin" valueType="num">
                                      <p:cBhvr additive="repl">
                                        <p:cTn id="37" dur="1000" fill="hold"/>
                                        <p:tgtEl>
                                          <p:spTgt spid="404">
                                            <p:txEl>
                                              <p:pRg st="23" end="74"/>
                                            </p:txEl>
                                          </p:spTgt>
                                        </p:tgtEl>
                                        <p:attrNameLst>
                                          <p:attrName/>
                                        </p:attrNameLst>
                                      </p:cBhvr>
                                      <p:tavLst>
                                        <p:tav tm="0">
                                          <p:val>
                                            <p:boolVal val="0"/>
                                          </p:val>
                                        </p:tav>
                                        <p:tav tm="100000">
                                          <p:val>
                                            <p:strVal val="#ppt_h"/>
                                          </p:val>
                                        </p:tav>
                                      </p:tavLst>
                                    </p:anim>
                                    <p:anim calcmode="lin" valueType="num">
                                      <p:cBhvr additive="repl">
                                        <p:cTn id="38" dur="1000" fill="hold"/>
                                        <p:tgtEl>
                                          <p:spTgt spid="404">
                                            <p:txEl>
                                              <p:pRg st="23" end="74"/>
                                            </p:txEl>
                                          </p:spTgt>
                                        </p:tgtEl>
                                        <p:attrNameLst>
                                          <p:attrName/>
                                        </p:attrNameLst>
                                      </p:cBhvr>
                                      <p:tavLst>
                                        <p:tav tm="0">
                                          <p:val>
                                            <p:strVal val="90"/>
                                          </p:val>
                                        </p:tav>
                                        <p:tav tm="100000">
                                          <p:val>
                                            <p:strVal val="0"/>
                                          </p:val>
                                        </p:tav>
                                      </p:tavLst>
                                    </p:anim>
                                    <p:animEffect transition="in" filter="fade">
                                      <p:cBhvr additive="repl">
                                        <p:cTn id="39" dur="1000"/>
                                        <p:tgtEl>
                                          <p:spTgt spid="404">
                                            <p:txEl>
                                              <p:pRg st="23" end="74"/>
                                            </p:txEl>
                                          </p:spTgt>
                                        </p:tgtEl>
                                      </p:cBhvr>
                                    </p:animEffect>
                                  </p:childTnLst>
                                </p:cTn>
                              </p:par>
                              <p:par>
                                <p:cTn id="40" presetID="31" presetClass="entr" fill="hold" nodeType="withEffect">
                                  <p:stCondLst>
                                    <p:cond delay="0"/>
                                  </p:stCondLst>
                                  <p:childTnLst>
                                    <p:set>
                                      <p:cBhvr>
                                        <p:cTn id="41" dur="1" fill="hold">
                                          <p:stCondLst>
                                            <p:cond delay="0"/>
                                          </p:stCondLst>
                                        </p:cTn>
                                        <p:tgtEl>
                                          <p:spTgt spid="404">
                                            <p:txEl>
                                              <p:pRg st="74" end="131"/>
                                            </p:txEl>
                                          </p:spTgt>
                                        </p:tgtEl>
                                        <p:attrNameLst>
                                          <p:attrName>style.visibility</p:attrName>
                                        </p:attrNameLst>
                                      </p:cBhvr>
                                      <p:to>
                                        <p:strVal val="visible"/>
                                      </p:to>
                                    </p:set>
                                    <p:anim calcmode="lin" valueType="num">
                                      <p:cBhvr additive="repl">
                                        <p:cTn id="42" dur="1000" fill="hold"/>
                                        <p:tgtEl>
                                          <p:spTgt spid="404">
                                            <p:txEl>
                                              <p:pRg st="74" end="131"/>
                                            </p:txEl>
                                          </p:spTgt>
                                        </p:tgtEl>
                                        <p:attrNameLst>
                                          <p:attrName/>
                                        </p:attrNameLst>
                                      </p:cBhvr>
                                      <p:tavLst>
                                        <p:tav tm="0">
                                          <p:val>
                                            <p:boolVal val="0"/>
                                          </p:val>
                                        </p:tav>
                                        <p:tav tm="100000">
                                          <p:val>
                                            <p:strVal val="#ppt_w"/>
                                          </p:val>
                                        </p:tav>
                                      </p:tavLst>
                                    </p:anim>
                                    <p:anim calcmode="lin" valueType="num">
                                      <p:cBhvr additive="repl">
                                        <p:cTn id="43" dur="1000" fill="hold"/>
                                        <p:tgtEl>
                                          <p:spTgt spid="404">
                                            <p:txEl>
                                              <p:pRg st="74" end="131"/>
                                            </p:txEl>
                                          </p:spTgt>
                                        </p:tgtEl>
                                        <p:attrNameLst>
                                          <p:attrName/>
                                        </p:attrNameLst>
                                      </p:cBhvr>
                                      <p:tavLst>
                                        <p:tav tm="0">
                                          <p:val>
                                            <p:boolVal val="0"/>
                                          </p:val>
                                        </p:tav>
                                        <p:tav tm="100000">
                                          <p:val>
                                            <p:strVal val="#ppt_h"/>
                                          </p:val>
                                        </p:tav>
                                      </p:tavLst>
                                    </p:anim>
                                    <p:anim calcmode="lin" valueType="num">
                                      <p:cBhvr additive="repl">
                                        <p:cTn id="44" dur="1000" fill="hold"/>
                                        <p:tgtEl>
                                          <p:spTgt spid="404">
                                            <p:txEl>
                                              <p:pRg st="74" end="131"/>
                                            </p:txEl>
                                          </p:spTgt>
                                        </p:tgtEl>
                                        <p:attrNameLst>
                                          <p:attrName/>
                                        </p:attrNameLst>
                                      </p:cBhvr>
                                      <p:tavLst>
                                        <p:tav tm="0">
                                          <p:val>
                                            <p:strVal val="90"/>
                                          </p:val>
                                        </p:tav>
                                        <p:tav tm="100000">
                                          <p:val>
                                            <p:strVal val="0"/>
                                          </p:val>
                                        </p:tav>
                                      </p:tavLst>
                                    </p:anim>
                                    <p:animEffect transition="in" filter="fade">
                                      <p:cBhvr additive="repl">
                                        <p:cTn id="45" dur="1000"/>
                                        <p:tgtEl>
                                          <p:spTgt spid="404">
                                            <p:txEl>
                                              <p:pRg st="74" end="131"/>
                                            </p:txEl>
                                          </p:spTgt>
                                        </p:tgtEl>
                                      </p:cBhvr>
                                    </p:animEffect>
                                  </p:childTnLst>
                                </p:cTn>
                              </p:par>
                            </p:childTnLst>
                          </p:cTn>
                        </p:par>
                      </p:childTnLst>
                    </p:cTn>
                  </p:par>
                  <p:par>
                    <p:cTn id="46" fill="freeze">
                      <p:stCondLst>
                        <p:cond delay="indefinite"/>
                      </p:stCondLst>
                      <p:childTnLst>
                        <p:par>
                          <p:cTn id="47" fill="freeze">
                            <p:stCondLst>
                              <p:cond delay="0"/>
                            </p:stCondLst>
                            <p:childTnLst>
                              <p:par>
                                <p:cTn id="48" presetID="31" presetClass="entr" fill="hold" nodeType="clickEffect">
                                  <p:stCondLst>
                                    <p:cond delay="0"/>
                                  </p:stCondLst>
                                  <p:childTnLst>
                                    <p:set>
                                      <p:cBhvr>
                                        <p:cTn id="49" dur="1" fill="hold">
                                          <p:stCondLst>
                                            <p:cond delay="0"/>
                                          </p:stCondLst>
                                        </p:cTn>
                                        <p:tgtEl>
                                          <p:spTgt spid="405">
                                            <p:txEl>
                                              <p:pRg st="0" end="47"/>
                                            </p:txEl>
                                          </p:spTgt>
                                        </p:tgtEl>
                                        <p:attrNameLst>
                                          <p:attrName>style.visibility</p:attrName>
                                        </p:attrNameLst>
                                      </p:cBhvr>
                                      <p:to>
                                        <p:strVal val="visible"/>
                                      </p:to>
                                    </p:set>
                                    <p:anim calcmode="lin" valueType="num">
                                      <p:cBhvr additive="repl">
                                        <p:cTn id="50" dur="1000" fill="hold"/>
                                        <p:tgtEl>
                                          <p:spTgt spid="405">
                                            <p:txEl>
                                              <p:pRg st="0" end="47"/>
                                            </p:txEl>
                                          </p:spTgt>
                                        </p:tgtEl>
                                        <p:attrNameLst>
                                          <p:attrName/>
                                        </p:attrNameLst>
                                      </p:cBhvr>
                                      <p:tavLst>
                                        <p:tav tm="0">
                                          <p:val>
                                            <p:boolVal val="0"/>
                                          </p:val>
                                        </p:tav>
                                        <p:tav tm="100000">
                                          <p:val>
                                            <p:strVal val="#ppt_w"/>
                                          </p:val>
                                        </p:tav>
                                      </p:tavLst>
                                    </p:anim>
                                    <p:anim calcmode="lin" valueType="num">
                                      <p:cBhvr additive="repl">
                                        <p:cTn id="51" dur="1000" fill="hold"/>
                                        <p:tgtEl>
                                          <p:spTgt spid="405">
                                            <p:txEl>
                                              <p:pRg st="0" end="47"/>
                                            </p:txEl>
                                          </p:spTgt>
                                        </p:tgtEl>
                                        <p:attrNameLst>
                                          <p:attrName/>
                                        </p:attrNameLst>
                                      </p:cBhvr>
                                      <p:tavLst>
                                        <p:tav tm="0">
                                          <p:val>
                                            <p:boolVal val="0"/>
                                          </p:val>
                                        </p:tav>
                                        <p:tav tm="100000">
                                          <p:val>
                                            <p:strVal val="#ppt_h"/>
                                          </p:val>
                                        </p:tav>
                                      </p:tavLst>
                                    </p:anim>
                                    <p:anim calcmode="lin" valueType="num">
                                      <p:cBhvr additive="repl">
                                        <p:cTn id="52" dur="1000" fill="hold"/>
                                        <p:tgtEl>
                                          <p:spTgt spid="405">
                                            <p:txEl>
                                              <p:pRg st="0" end="47"/>
                                            </p:txEl>
                                          </p:spTgt>
                                        </p:tgtEl>
                                        <p:attrNameLst>
                                          <p:attrName/>
                                        </p:attrNameLst>
                                      </p:cBhvr>
                                      <p:tavLst>
                                        <p:tav tm="0">
                                          <p:val>
                                            <p:strVal val="90"/>
                                          </p:val>
                                        </p:tav>
                                        <p:tav tm="100000">
                                          <p:val>
                                            <p:strVal val="0"/>
                                          </p:val>
                                        </p:tav>
                                      </p:tavLst>
                                    </p:anim>
                                    <p:animEffect transition="in" filter="fade">
                                      <p:cBhvr additive="repl">
                                        <p:cTn id="53" dur="1000"/>
                                        <p:tgtEl>
                                          <p:spTgt spid="405">
                                            <p:txEl>
                                              <p:pRg st="0" end="47"/>
                                            </p:txEl>
                                          </p:spTgt>
                                        </p:tgtEl>
                                      </p:cBhvr>
                                    </p:animEffect>
                                  </p:childTnLst>
                                </p:cTn>
                              </p:par>
                              <p:par>
                                <p:cTn id="54" presetID="31" presetClass="entr" fill="hold" nodeType="withEffect">
                                  <p:stCondLst>
                                    <p:cond delay="0"/>
                                  </p:stCondLst>
                                  <p:childTnLst>
                                    <p:set>
                                      <p:cBhvr>
                                        <p:cTn id="55" dur="1" fill="hold">
                                          <p:stCondLst>
                                            <p:cond delay="0"/>
                                          </p:stCondLst>
                                        </p:cTn>
                                        <p:tgtEl>
                                          <p:spTgt spid="405">
                                            <p:txEl>
                                              <p:pRg st="47" end="94"/>
                                            </p:txEl>
                                          </p:spTgt>
                                        </p:tgtEl>
                                        <p:attrNameLst>
                                          <p:attrName>style.visibility</p:attrName>
                                        </p:attrNameLst>
                                      </p:cBhvr>
                                      <p:to>
                                        <p:strVal val="visible"/>
                                      </p:to>
                                    </p:set>
                                    <p:anim calcmode="lin" valueType="num">
                                      <p:cBhvr additive="repl">
                                        <p:cTn id="56" dur="1000" fill="hold"/>
                                        <p:tgtEl>
                                          <p:spTgt spid="405">
                                            <p:txEl>
                                              <p:pRg st="47" end="94"/>
                                            </p:txEl>
                                          </p:spTgt>
                                        </p:tgtEl>
                                        <p:attrNameLst>
                                          <p:attrName/>
                                        </p:attrNameLst>
                                      </p:cBhvr>
                                      <p:tavLst>
                                        <p:tav tm="0">
                                          <p:val>
                                            <p:boolVal val="0"/>
                                          </p:val>
                                        </p:tav>
                                        <p:tav tm="100000">
                                          <p:val>
                                            <p:strVal val="#ppt_w"/>
                                          </p:val>
                                        </p:tav>
                                      </p:tavLst>
                                    </p:anim>
                                    <p:anim calcmode="lin" valueType="num">
                                      <p:cBhvr additive="repl">
                                        <p:cTn id="57" dur="1000" fill="hold"/>
                                        <p:tgtEl>
                                          <p:spTgt spid="405">
                                            <p:txEl>
                                              <p:pRg st="47" end="94"/>
                                            </p:txEl>
                                          </p:spTgt>
                                        </p:tgtEl>
                                        <p:attrNameLst>
                                          <p:attrName/>
                                        </p:attrNameLst>
                                      </p:cBhvr>
                                      <p:tavLst>
                                        <p:tav tm="0">
                                          <p:val>
                                            <p:boolVal val="0"/>
                                          </p:val>
                                        </p:tav>
                                        <p:tav tm="100000">
                                          <p:val>
                                            <p:strVal val="#ppt_h"/>
                                          </p:val>
                                        </p:tav>
                                      </p:tavLst>
                                    </p:anim>
                                    <p:anim calcmode="lin" valueType="num">
                                      <p:cBhvr additive="repl">
                                        <p:cTn id="58" dur="1000" fill="hold"/>
                                        <p:tgtEl>
                                          <p:spTgt spid="405">
                                            <p:txEl>
                                              <p:pRg st="47" end="94"/>
                                            </p:txEl>
                                          </p:spTgt>
                                        </p:tgtEl>
                                        <p:attrNameLst>
                                          <p:attrName/>
                                        </p:attrNameLst>
                                      </p:cBhvr>
                                      <p:tavLst>
                                        <p:tav tm="0">
                                          <p:val>
                                            <p:strVal val="90"/>
                                          </p:val>
                                        </p:tav>
                                        <p:tav tm="100000">
                                          <p:val>
                                            <p:strVal val="0"/>
                                          </p:val>
                                        </p:tav>
                                      </p:tavLst>
                                    </p:anim>
                                    <p:animEffect transition="in" filter="fade">
                                      <p:cBhvr additive="repl">
                                        <p:cTn id="59" dur="1000"/>
                                        <p:tgtEl>
                                          <p:spTgt spid="405">
                                            <p:txEl>
                                              <p:pRg st="47" end="94"/>
                                            </p:txEl>
                                          </p:spTgt>
                                        </p:tgtEl>
                                      </p:cBhvr>
                                    </p:animEffect>
                                  </p:childTnLst>
                                </p:cTn>
                              </p:par>
                              <p:par>
                                <p:cTn id="60" presetID="31" presetClass="entr" fill="hold" nodeType="withEffect">
                                  <p:stCondLst>
                                    <p:cond delay="0"/>
                                  </p:stCondLst>
                                  <p:childTnLst>
                                    <p:set>
                                      <p:cBhvr>
                                        <p:cTn id="61" dur="1" fill="hold">
                                          <p:stCondLst>
                                            <p:cond delay="0"/>
                                          </p:stCondLst>
                                        </p:cTn>
                                        <p:tgtEl>
                                          <p:spTgt spid="405">
                                            <p:txEl>
                                              <p:pRg st="94" end="148"/>
                                            </p:txEl>
                                          </p:spTgt>
                                        </p:tgtEl>
                                        <p:attrNameLst>
                                          <p:attrName>style.visibility</p:attrName>
                                        </p:attrNameLst>
                                      </p:cBhvr>
                                      <p:to>
                                        <p:strVal val="visible"/>
                                      </p:to>
                                    </p:set>
                                    <p:anim calcmode="lin" valueType="num">
                                      <p:cBhvr additive="repl">
                                        <p:cTn id="62" dur="1000" fill="hold"/>
                                        <p:tgtEl>
                                          <p:spTgt spid="405">
                                            <p:txEl>
                                              <p:pRg st="94" end="148"/>
                                            </p:txEl>
                                          </p:spTgt>
                                        </p:tgtEl>
                                        <p:attrNameLst>
                                          <p:attrName/>
                                        </p:attrNameLst>
                                      </p:cBhvr>
                                      <p:tavLst>
                                        <p:tav tm="0">
                                          <p:val>
                                            <p:boolVal val="0"/>
                                          </p:val>
                                        </p:tav>
                                        <p:tav tm="100000">
                                          <p:val>
                                            <p:strVal val="#ppt_w"/>
                                          </p:val>
                                        </p:tav>
                                      </p:tavLst>
                                    </p:anim>
                                    <p:anim calcmode="lin" valueType="num">
                                      <p:cBhvr additive="repl">
                                        <p:cTn id="63" dur="1000" fill="hold"/>
                                        <p:tgtEl>
                                          <p:spTgt spid="405">
                                            <p:txEl>
                                              <p:pRg st="94" end="148"/>
                                            </p:txEl>
                                          </p:spTgt>
                                        </p:tgtEl>
                                        <p:attrNameLst>
                                          <p:attrName/>
                                        </p:attrNameLst>
                                      </p:cBhvr>
                                      <p:tavLst>
                                        <p:tav tm="0">
                                          <p:val>
                                            <p:boolVal val="0"/>
                                          </p:val>
                                        </p:tav>
                                        <p:tav tm="100000">
                                          <p:val>
                                            <p:strVal val="#ppt_h"/>
                                          </p:val>
                                        </p:tav>
                                      </p:tavLst>
                                    </p:anim>
                                    <p:anim calcmode="lin" valueType="num">
                                      <p:cBhvr additive="repl">
                                        <p:cTn id="64" dur="1000" fill="hold"/>
                                        <p:tgtEl>
                                          <p:spTgt spid="405">
                                            <p:txEl>
                                              <p:pRg st="94" end="148"/>
                                            </p:txEl>
                                          </p:spTgt>
                                        </p:tgtEl>
                                        <p:attrNameLst>
                                          <p:attrName/>
                                        </p:attrNameLst>
                                      </p:cBhvr>
                                      <p:tavLst>
                                        <p:tav tm="0">
                                          <p:val>
                                            <p:strVal val="90"/>
                                          </p:val>
                                        </p:tav>
                                        <p:tav tm="100000">
                                          <p:val>
                                            <p:strVal val="0"/>
                                          </p:val>
                                        </p:tav>
                                      </p:tavLst>
                                    </p:anim>
                                    <p:animEffect transition="in" filter="fade">
                                      <p:cBhvr additive="repl">
                                        <p:cTn id="65" dur="1000"/>
                                        <p:tgtEl>
                                          <p:spTgt spid="405">
                                            <p:txEl>
                                              <p:pRg st="94" end="14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TextShape 1"/>
          <p:cNvSpPr txBox="1"/>
          <p:nvPr/>
        </p:nvSpPr>
        <p:spPr>
          <a:xfrm>
            <a:off x="2509560" y="2408040"/>
            <a:ext cx="7956360" cy="1424520"/>
          </a:xfrm>
          <a:prstGeom prst="rect">
            <a:avLst/>
          </a:prstGeom>
          <a:noFill/>
          <a:ln>
            <a:noFill/>
          </a:ln>
        </p:spPr>
        <p:txBody>
          <a:bodyPr/>
          <a:lstStyle/>
          <a:p>
            <a:pPr algn="ctr">
              <a:lnSpc>
                <a:spcPct val="100000"/>
              </a:lnSpc>
            </a:pPr>
            <a:r>
              <a:rPr lang="en-US" sz="7200" b="0" strike="noStrike" spc="-1">
                <a:solidFill>
                  <a:srgbClr val="052E65"/>
                </a:solidFill>
                <a:uFill>
                  <a:solidFill>
                    <a:srgbClr val="FFFFFF"/>
                  </a:solidFill>
                </a:uFill>
                <a:latin typeface="Candara"/>
              </a:rPr>
              <a:t>Le Public</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TextShape 1"/>
          <p:cNvSpPr txBox="1"/>
          <p:nvPr/>
        </p:nvSpPr>
        <p:spPr>
          <a:xfrm>
            <a:off x="609480" y="1541664"/>
            <a:ext cx="9877320" cy="3450240"/>
          </a:xfrm>
          <a:prstGeom prst="rect">
            <a:avLst/>
          </a:prstGeom>
          <a:noFill/>
          <a:ln>
            <a:noFill/>
          </a:ln>
        </p:spPr>
        <p:txBody>
          <a:bodyPr/>
          <a:lstStyle/>
          <a:p>
            <a:pPr>
              <a:lnSpc>
                <a:spcPct val="100000"/>
              </a:lnSpc>
              <a:spcBef>
                <a:spcPts val="479"/>
              </a:spcBef>
            </a:pPr>
            <a:endParaRPr lang="en-US" sz="24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Découverte</a:t>
            </a:r>
            <a:r>
              <a:rPr lang="en-US" sz="2400" b="0" strike="noStrike" spc="-1" dirty="0">
                <a:solidFill>
                  <a:srgbClr val="073E87"/>
                </a:solidFill>
                <a:uFill>
                  <a:solidFill>
                    <a:srgbClr val="FFFFFF"/>
                  </a:solidFill>
                </a:uFill>
                <a:latin typeface="Candara"/>
              </a:rPr>
              <a:t> de son corps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Croissance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importante</a:t>
            </a:r>
            <a:r>
              <a:rPr lang="en-US" sz="2400" b="0" strike="noStrike" spc="-1" dirty="0">
                <a:solidFill>
                  <a:srgbClr val="073E87"/>
                </a:solidFill>
                <a:uFill>
                  <a:solidFill>
                    <a:srgbClr val="FFFFFF"/>
                  </a:solidFill>
                </a:uFill>
                <a:latin typeface="Candara"/>
              </a:rPr>
              <a:t> et </a:t>
            </a:r>
            <a:r>
              <a:rPr lang="en-US" sz="2400" b="0" strike="noStrike" spc="-1" dirty="0" err="1">
                <a:solidFill>
                  <a:srgbClr val="073E87"/>
                </a:solidFill>
                <a:uFill>
                  <a:solidFill>
                    <a:srgbClr val="FFFFFF"/>
                  </a:solidFill>
                </a:uFill>
                <a:latin typeface="Candara"/>
              </a:rPr>
              <a:t>rapide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Coordination des </a:t>
            </a:r>
            <a:r>
              <a:rPr lang="en-US" sz="2400" b="0" strike="noStrike" spc="-1" dirty="0" err="1">
                <a:solidFill>
                  <a:srgbClr val="073E87"/>
                </a:solidFill>
                <a:uFill>
                  <a:solidFill>
                    <a:srgbClr val="FFFFFF"/>
                  </a:solidFill>
                </a:uFill>
                <a:latin typeface="Candara"/>
              </a:rPr>
              <a:t>mouvements</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Se fatigue </a:t>
            </a:r>
            <a:r>
              <a:rPr lang="en-US" sz="2400" b="0" strike="noStrike" spc="-1" dirty="0" err="1">
                <a:solidFill>
                  <a:srgbClr val="073E87"/>
                </a:solidFill>
                <a:uFill>
                  <a:solidFill>
                    <a:srgbClr val="FFFFFF"/>
                  </a:solidFill>
                </a:uFill>
                <a:latin typeface="Candara"/>
              </a:rPr>
              <a:t>rapidement</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mais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récupère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vite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besoin</a:t>
            </a:r>
            <a:r>
              <a:rPr lang="en-US" sz="2400" b="0" strike="noStrike" spc="-1" dirty="0">
                <a:solidFill>
                  <a:srgbClr val="073E87"/>
                </a:solidFill>
                <a:uFill>
                  <a:solidFill>
                    <a:srgbClr val="FFFFFF"/>
                  </a:solidFill>
                </a:uFill>
                <a:latin typeface="Candara"/>
              </a:rPr>
              <a:t> de se </a:t>
            </a:r>
            <a:r>
              <a:rPr lang="en-US" sz="2400" b="0" strike="noStrike" spc="-1" dirty="0" err="1">
                <a:solidFill>
                  <a:srgbClr val="073E87"/>
                </a:solidFill>
                <a:uFill>
                  <a:solidFill>
                    <a:srgbClr val="FFFFFF"/>
                  </a:solidFill>
                </a:uFill>
                <a:latin typeface="Candara"/>
              </a:rPr>
              <a:t>dépenser</a:t>
            </a:r>
            <a:r>
              <a:rPr lang="en-US" sz="2400" b="0" strike="noStrike" spc="-1" dirty="0">
                <a:solidFill>
                  <a:srgbClr val="073E87"/>
                </a:solidFill>
                <a:uFill>
                  <a:solidFill>
                    <a:srgbClr val="FFFFFF"/>
                  </a:solidFill>
                </a:uFill>
                <a:latin typeface="Candara"/>
              </a:rPr>
              <a:t> et de temps </a:t>
            </a:r>
            <a:r>
              <a:rPr lang="en-US" sz="2400" b="0" strike="noStrike" spc="-1" dirty="0" err="1">
                <a:solidFill>
                  <a:srgbClr val="073E87"/>
                </a:solidFill>
                <a:uFill>
                  <a:solidFill>
                    <a:srgbClr val="FFFFFF"/>
                  </a:solidFill>
                </a:uFill>
                <a:latin typeface="Candara"/>
              </a:rPr>
              <a:t>calme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Ne </a:t>
            </a:r>
            <a:r>
              <a:rPr lang="en-US" sz="2400" b="0" strike="noStrike" spc="-1" dirty="0" err="1">
                <a:solidFill>
                  <a:srgbClr val="073E87"/>
                </a:solidFill>
                <a:uFill>
                  <a:solidFill>
                    <a:srgbClr val="FFFFFF"/>
                  </a:solidFill>
                </a:uFill>
                <a:latin typeface="Candara"/>
              </a:rPr>
              <a:t>mesure</a:t>
            </a:r>
            <a:r>
              <a:rPr lang="en-US" sz="2400" b="0" strike="noStrike" spc="-1" dirty="0">
                <a:solidFill>
                  <a:srgbClr val="073E87"/>
                </a:solidFill>
                <a:uFill>
                  <a:solidFill>
                    <a:srgbClr val="FFFFFF"/>
                  </a:solidFill>
                </a:uFill>
                <a:latin typeface="Candara"/>
              </a:rPr>
              <a:t> pas </a:t>
            </a:r>
            <a:r>
              <a:rPr lang="en-US" sz="2400" b="0" strike="noStrike" spc="-1" dirty="0" err="1">
                <a:solidFill>
                  <a:srgbClr val="073E87"/>
                </a:solidFill>
                <a:uFill>
                  <a:solidFill>
                    <a:srgbClr val="FFFFFF"/>
                  </a:solidFill>
                </a:uFill>
                <a:latin typeface="Candara"/>
              </a:rPr>
              <a:t>sa</a:t>
            </a:r>
            <a:r>
              <a:rPr lang="en-US" sz="2400" b="0" strike="noStrike" spc="-1" dirty="0">
                <a:solidFill>
                  <a:srgbClr val="073E87"/>
                </a:solidFill>
                <a:uFill>
                  <a:solidFill>
                    <a:srgbClr val="FFFFFF"/>
                  </a:solidFill>
                </a:uFill>
                <a:latin typeface="Candara"/>
              </a:rPr>
              <a:t> force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Développe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sa</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dextérité</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A </a:t>
            </a:r>
            <a:r>
              <a:rPr lang="en-US" sz="2400" b="0" strike="noStrike" spc="-1" dirty="0" err="1">
                <a:solidFill>
                  <a:srgbClr val="073E87"/>
                </a:solidFill>
                <a:uFill>
                  <a:solidFill>
                    <a:srgbClr val="FFFFFF"/>
                  </a:solidFill>
                </a:uFill>
                <a:latin typeface="Candara"/>
              </a:rPr>
              <a:t>besoin</a:t>
            </a:r>
            <a:r>
              <a:rPr lang="en-US" sz="2400" b="0" strike="noStrike" spc="-1" dirty="0">
                <a:solidFill>
                  <a:srgbClr val="073E87"/>
                </a:solidFill>
                <a:uFill>
                  <a:solidFill>
                    <a:srgbClr val="FFFFFF"/>
                  </a:solidFill>
                </a:uFill>
                <a:latin typeface="Candara"/>
              </a:rPr>
              <a:t> d’un </a:t>
            </a:r>
            <a:r>
              <a:rPr lang="en-US" sz="2400" b="0" strike="noStrike" spc="-1" dirty="0" err="1">
                <a:solidFill>
                  <a:srgbClr val="073E87"/>
                </a:solidFill>
                <a:uFill>
                  <a:solidFill>
                    <a:srgbClr val="FFFFFF"/>
                  </a:solidFill>
                </a:uFill>
                <a:latin typeface="Candara"/>
              </a:rPr>
              <a:t>rythme</a:t>
            </a:r>
            <a:r>
              <a:rPr lang="en-US" sz="2400" b="0" strike="noStrike" spc="-1" dirty="0">
                <a:solidFill>
                  <a:srgbClr val="073E87"/>
                </a:solidFill>
                <a:uFill>
                  <a:solidFill>
                    <a:srgbClr val="FFFFFF"/>
                  </a:solidFill>
                </a:uFill>
                <a:latin typeface="Candara"/>
              </a:rPr>
              <a:t> de vie </a:t>
            </a:r>
            <a:r>
              <a:rPr lang="en-US" sz="2400" b="0" strike="noStrike" spc="-1" dirty="0" err="1">
                <a:solidFill>
                  <a:srgbClr val="073E87"/>
                </a:solidFill>
                <a:uFill>
                  <a:solidFill>
                    <a:srgbClr val="FFFFFF"/>
                  </a:solidFill>
                </a:uFill>
                <a:latin typeface="Candara"/>
              </a:rPr>
              <a:t>régulier</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Est </a:t>
            </a:r>
            <a:r>
              <a:rPr lang="en-US" sz="2400" b="0" strike="noStrike" spc="-1" dirty="0" err="1">
                <a:solidFill>
                  <a:srgbClr val="073E87"/>
                </a:solidFill>
                <a:uFill>
                  <a:solidFill>
                    <a:srgbClr val="FFFFFF"/>
                  </a:solidFill>
                </a:uFill>
                <a:latin typeface="Candara"/>
              </a:rPr>
              <a:t>dans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l’apprentissage</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l’hygiène</a:t>
            </a:r>
            <a:r>
              <a:rPr lang="en-US" sz="2400" b="0" strike="noStrike" spc="-1" dirty="0">
                <a:solidFill>
                  <a:srgbClr val="073E87"/>
                </a:solidFill>
                <a:uFill>
                  <a:solidFill>
                    <a:srgbClr val="FFFFFF"/>
                  </a:solidFill>
                </a:uFill>
                <a:latin typeface="Candara"/>
              </a:rPr>
              <a:t> et de la </a:t>
            </a:r>
            <a:r>
              <a:rPr lang="en-US" sz="2400" b="0" strike="noStrike" spc="-1" dirty="0" err="1">
                <a:solidFill>
                  <a:srgbClr val="073E87"/>
                </a:solidFill>
                <a:uFill>
                  <a:solidFill>
                    <a:srgbClr val="FFFFFF"/>
                  </a:solidFill>
                </a:uFill>
                <a:latin typeface="Candara"/>
              </a:rPr>
              <a:t>propreté</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Découvertes</a:t>
            </a:r>
            <a:r>
              <a:rPr lang="en-US" sz="2400" b="0" strike="noStrike" spc="-1" dirty="0">
                <a:solidFill>
                  <a:srgbClr val="073E87"/>
                </a:solidFill>
                <a:uFill>
                  <a:solidFill>
                    <a:srgbClr val="FFFFFF"/>
                  </a:solidFill>
                </a:uFill>
                <a:latin typeface="Candara"/>
              </a:rPr>
              <a:t> des notions </a:t>
            </a:r>
            <a:r>
              <a:rPr lang="en-US" sz="2400" b="0" strike="noStrike" spc="-1" dirty="0" err="1">
                <a:solidFill>
                  <a:srgbClr val="073E87"/>
                </a:solidFill>
                <a:uFill>
                  <a:solidFill>
                    <a:srgbClr val="FFFFFF"/>
                  </a:solidFill>
                </a:uFill>
                <a:latin typeface="Candara"/>
              </a:rPr>
              <a:t>spatiales</a:t>
            </a:r>
            <a:r>
              <a:rPr lang="en-US" sz="2400" b="0" strike="noStrike" spc="-1" dirty="0">
                <a:solidFill>
                  <a:srgbClr val="073E87"/>
                </a:solidFill>
                <a:uFill>
                  <a:solidFill>
                    <a:srgbClr val="FFFFFF"/>
                  </a:solidFill>
                </a:uFill>
                <a:latin typeface="Candara"/>
              </a:rPr>
              <a:t> 	</a:t>
            </a:r>
          </a:p>
          <a:p>
            <a:pPr>
              <a:lnSpc>
                <a:spcPct val="100000"/>
              </a:lnSpc>
              <a:spcBef>
                <a:spcPts val="479"/>
              </a:spcBef>
            </a:pPr>
            <a:endParaRPr lang="en-US" sz="2400" b="0" strike="noStrike" spc="-1" dirty="0">
              <a:solidFill>
                <a:srgbClr val="073E87"/>
              </a:solidFill>
              <a:uFill>
                <a:solidFill>
                  <a:srgbClr val="FFFFFF"/>
                </a:solidFill>
              </a:uFill>
              <a:latin typeface="Candara"/>
            </a:endParaRPr>
          </a:p>
        </p:txBody>
      </p:sp>
      <p:sp>
        <p:nvSpPr>
          <p:cNvPr id="408" name="TextShape 2"/>
          <p:cNvSpPr txBox="1"/>
          <p:nvPr/>
        </p:nvSpPr>
        <p:spPr>
          <a:xfrm>
            <a:off x="609480" y="53136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3 à 5 ans
</a:t>
            </a:r>
            <a:r>
              <a:rPr lang="en-US" sz="2000" b="1" strike="noStrike" spc="-1">
                <a:solidFill>
                  <a:srgbClr val="052E65"/>
                </a:solidFill>
                <a:uFill>
                  <a:solidFill>
                    <a:srgbClr val="FFFFFF"/>
                  </a:solidFill>
                </a:uFill>
                <a:latin typeface="Candara"/>
              </a:rPr>
              <a:t>Caractéristiques Physiques et psychomotrices </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08"/>
                                        </p:tgtEl>
                                        <p:attrNameLst>
                                          <p:attrName>style.visibility</p:attrName>
                                        </p:attrNameLst>
                                      </p:cBhvr>
                                      <p:to>
                                        <p:strVal val="visible"/>
                                      </p:to>
                                    </p:set>
                                    <p:animEffect transition="in" filter="fade">
                                      <p:cBhvr additive="repl">
                                        <p:cTn id="7" dur="500"/>
                                        <p:tgtEl>
                                          <p:spTgt spid="408"/>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07">
                                            <p:txEl>
                                              <p:pRg st="1" end="26"/>
                                            </p:txEl>
                                          </p:spTgt>
                                        </p:tgtEl>
                                        <p:attrNameLst>
                                          <p:attrName>style.visibility</p:attrName>
                                        </p:attrNameLst>
                                      </p:cBhvr>
                                      <p:to>
                                        <p:strVal val="visible"/>
                                      </p:to>
                                    </p:set>
                                    <p:anim calcmode="lin" valueType="num">
                                      <p:cBhvr additive="repl">
                                        <p:cTn id="12" dur="1000" fill="hold"/>
                                        <p:tgtEl>
                                          <p:spTgt spid="407">
                                            <p:txEl>
                                              <p:pRg st="1" end="26"/>
                                            </p:txEl>
                                          </p:spTgt>
                                        </p:tgtEl>
                                        <p:attrNameLst>
                                          <p:attrName/>
                                        </p:attrNameLst>
                                      </p:cBhvr>
                                      <p:tavLst>
                                        <p:tav tm="0">
                                          <p:val>
                                            <p:boolVal val="0"/>
                                          </p:val>
                                        </p:tav>
                                        <p:tav tm="100000">
                                          <p:val>
                                            <p:strVal val="#ppt_w"/>
                                          </p:val>
                                        </p:tav>
                                      </p:tavLst>
                                    </p:anim>
                                    <p:anim calcmode="lin" valueType="num">
                                      <p:cBhvr additive="repl">
                                        <p:cTn id="13" dur="1000" fill="hold"/>
                                        <p:tgtEl>
                                          <p:spTgt spid="407">
                                            <p:txEl>
                                              <p:pRg st="1" end="26"/>
                                            </p:txEl>
                                          </p:spTgt>
                                        </p:tgtEl>
                                        <p:attrNameLst>
                                          <p:attrName/>
                                        </p:attrNameLst>
                                      </p:cBhvr>
                                      <p:tavLst>
                                        <p:tav tm="0">
                                          <p:val>
                                            <p:boolVal val="0"/>
                                          </p:val>
                                        </p:tav>
                                        <p:tav tm="100000">
                                          <p:val>
                                            <p:strVal val="#ppt_h"/>
                                          </p:val>
                                        </p:tav>
                                      </p:tavLst>
                                    </p:anim>
                                    <p:anim calcmode="lin" valueType="num">
                                      <p:cBhvr additive="repl">
                                        <p:cTn id="14" dur="1000" fill="hold"/>
                                        <p:tgtEl>
                                          <p:spTgt spid="407">
                                            <p:txEl>
                                              <p:pRg st="1" end="26"/>
                                            </p:txEl>
                                          </p:spTgt>
                                        </p:tgtEl>
                                        <p:attrNameLst>
                                          <p:attrName/>
                                        </p:attrNameLst>
                                      </p:cBhvr>
                                      <p:tavLst>
                                        <p:tav tm="0">
                                          <p:val>
                                            <p:strVal val="90"/>
                                          </p:val>
                                        </p:tav>
                                        <p:tav tm="100000">
                                          <p:val>
                                            <p:strVal val="0"/>
                                          </p:val>
                                        </p:tav>
                                      </p:tavLst>
                                    </p:anim>
                                    <p:animEffect transition="in" filter="fade">
                                      <p:cBhvr additive="repl">
                                        <p:cTn id="15" dur="1000"/>
                                        <p:tgtEl>
                                          <p:spTgt spid="407">
                                            <p:txEl>
                                              <p:pRg st="1" end="2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07">
                                            <p:txEl>
                                              <p:pRg st="26" end="59"/>
                                            </p:txEl>
                                          </p:spTgt>
                                        </p:tgtEl>
                                        <p:attrNameLst>
                                          <p:attrName>style.visibility</p:attrName>
                                        </p:attrNameLst>
                                      </p:cBhvr>
                                      <p:to>
                                        <p:strVal val="visible"/>
                                      </p:to>
                                    </p:set>
                                    <p:anim calcmode="lin" valueType="num">
                                      <p:cBhvr additive="repl">
                                        <p:cTn id="20" dur="1000" fill="hold"/>
                                        <p:tgtEl>
                                          <p:spTgt spid="407">
                                            <p:txEl>
                                              <p:pRg st="26" end="59"/>
                                            </p:txEl>
                                          </p:spTgt>
                                        </p:tgtEl>
                                        <p:attrNameLst>
                                          <p:attrName/>
                                        </p:attrNameLst>
                                      </p:cBhvr>
                                      <p:tavLst>
                                        <p:tav tm="0">
                                          <p:val>
                                            <p:boolVal val="0"/>
                                          </p:val>
                                        </p:tav>
                                        <p:tav tm="100000">
                                          <p:val>
                                            <p:strVal val="#ppt_w"/>
                                          </p:val>
                                        </p:tav>
                                      </p:tavLst>
                                    </p:anim>
                                    <p:anim calcmode="lin" valueType="num">
                                      <p:cBhvr additive="repl">
                                        <p:cTn id="21" dur="1000" fill="hold"/>
                                        <p:tgtEl>
                                          <p:spTgt spid="407">
                                            <p:txEl>
                                              <p:pRg st="26" end="59"/>
                                            </p:txEl>
                                          </p:spTgt>
                                        </p:tgtEl>
                                        <p:attrNameLst>
                                          <p:attrName/>
                                        </p:attrNameLst>
                                      </p:cBhvr>
                                      <p:tavLst>
                                        <p:tav tm="0">
                                          <p:val>
                                            <p:boolVal val="0"/>
                                          </p:val>
                                        </p:tav>
                                        <p:tav tm="100000">
                                          <p:val>
                                            <p:strVal val="#ppt_h"/>
                                          </p:val>
                                        </p:tav>
                                      </p:tavLst>
                                    </p:anim>
                                    <p:anim calcmode="lin" valueType="num">
                                      <p:cBhvr additive="repl">
                                        <p:cTn id="22" dur="1000" fill="hold"/>
                                        <p:tgtEl>
                                          <p:spTgt spid="407">
                                            <p:txEl>
                                              <p:pRg st="26" end="59"/>
                                            </p:txEl>
                                          </p:spTgt>
                                        </p:tgtEl>
                                        <p:attrNameLst>
                                          <p:attrName/>
                                        </p:attrNameLst>
                                      </p:cBhvr>
                                      <p:tavLst>
                                        <p:tav tm="0">
                                          <p:val>
                                            <p:strVal val="90"/>
                                          </p:val>
                                        </p:tav>
                                        <p:tav tm="100000">
                                          <p:val>
                                            <p:strVal val="0"/>
                                          </p:val>
                                        </p:tav>
                                      </p:tavLst>
                                    </p:anim>
                                    <p:animEffect transition="in" filter="fade">
                                      <p:cBhvr additive="repl">
                                        <p:cTn id="23" dur="1000"/>
                                        <p:tgtEl>
                                          <p:spTgt spid="407">
                                            <p:txEl>
                                              <p:pRg st="26" end="5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07">
                                            <p:txEl>
                                              <p:pRg st="59" end="88"/>
                                            </p:txEl>
                                          </p:spTgt>
                                        </p:tgtEl>
                                        <p:attrNameLst>
                                          <p:attrName>style.visibility</p:attrName>
                                        </p:attrNameLst>
                                      </p:cBhvr>
                                      <p:to>
                                        <p:strVal val="visible"/>
                                      </p:to>
                                    </p:set>
                                    <p:anim calcmode="lin" valueType="num">
                                      <p:cBhvr additive="repl">
                                        <p:cTn id="28" dur="1000" fill="hold"/>
                                        <p:tgtEl>
                                          <p:spTgt spid="407">
                                            <p:txEl>
                                              <p:pRg st="59" end="88"/>
                                            </p:txEl>
                                          </p:spTgt>
                                        </p:tgtEl>
                                        <p:attrNameLst>
                                          <p:attrName/>
                                        </p:attrNameLst>
                                      </p:cBhvr>
                                      <p:tavLst>
                                        <p:tav tm="0">
                                          <p:val>
                                            <p:boolVal val="0"/>
                                          </p:val>
                                        </p:tav>
                                        <p:tav tm="100000">
                                          <p:val>
                                            <p:strVal val="#ppt_w"/>
                                          </p:val>
                                        </p:tav>
                                      </p:tavLst>
                                    </p:anim>
                                    <p:anim calcmode="lin" valueType="num">
                                      <p:cBhvr additive="repl">
                                        <p:cTn id="29" dur="1000" fill="hold"/>
                                        <p:tgtEl>
                                          <p:spTgt spid="407">
                                            <p:txEl>
                                              <p:pRg st="59" end="88"/>
                                            </p:txEl>
                                          </p:spTgt>
                                        </p:tgtEl>
                                        <p:attrNameLst>
                                          <p:attrName/>
                                        </p:attrNameLst>
                                      </p:cBhvr>
                                      <p:tavLst>
                                        <p:tav tm="0">
                                          <p:val>
                                            <p:boolVal val="0"/>
                                          </p:val>
                                        </p:tav>
                                        <p:tav tm="100000">
                                          <p:val>
                                            <p:strVal val="#ppt_h"/>
                                          </p:val>
                                        </p:tav>
                                      </p:tavLst>
                                    </p:anim>
                                    <p:anim calcmode="lin" valueType="num">
                                      <p:cBhvr additive="repl">
                                        <p:cTn id="30" dur="1000" fill="hold"/>
                                        <p:tgtEl>
                                          <p:spTgt spid="407">
                                            <p:txEl>
                                              <p:pRg st="59" end="88"/>
                                            </p:txEl>
                                          </p:spTgt>
                                        </p:tgtEl>
                                        <p:attrNameLst>
                                          <p:attrName/>
                                        </p:attrNameLst>
                                      </p:cBhvr>
                                      <p:tavLst>
                                        <p:tav tm="0">
                                          <p:val>
                                            <p:strVal val="90"/>
                                          </p:val>
                                        </p:tav>
                                        <p:tav tm="100000">
                                          <p:val>
                                            <p:strVal val="0"/>
                                          </p:val>
                                        </p:tav>
                                      </p:tavLst>
                                    </p:anim>
                                    <p:animEffect transition="in" filter="fade">
                                      <p:cBhvr additive="repl">
                                        <p:cTn id="31" dur="1000"/>
                                        <p:tgtEl>
                                          <p:spTgt spid="407">
                                            <p:txEl>
                                              <p:pRg st="59" end="8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07">
                                            <p:txEl>
                                              <p:pRg st="88" end="172"/>
                                            </p:txEl>
                                          </p:spTgt>
                                        </p:tgtEl>
                                        <p:attrNameLst>
                                          <p:attrName>style.visibility</p:attrName>
                                        </p:attrNameLst>
                                      </p:cBhvr>
                                      <p:to>
                                        <p:strVal val="visible"/>
                                      </p:to>
                                    </p:set>
                                    <p:anim calcmode="lin" valueType="num">
                                      <p:cBhvr additive="repl">
                                        <p:cTn id="36" dur="1000" fill="hold"/>
                                        <p:tgtEl>
                                          <p:spTgt spid="407">
                                            <p:txEl>
                                              <p:pRg st="88" end="172"/>
                                            </p:txEl>
                                          </p:spTgt>
                                        </p:tgtEl>
                                        <p:attrNameLst>
                                          <p:attrName/>
                                        </p:attrNameLst>
                                      </p:cBhvr>
                                      <p:tavLst>
                                        <p:tav tm="0">
                                          <p:val>
                                            <p:boolVal val="0"/>
                                          </p:val>
                                        </p:tav>
                                        <p:tav tm="100000">
                                          <p:val>
                                            <p:strVal val="#ppt_w"/>
                                          </p:val>
                                        </p:tav>
                                      </p:tavLst>
                                    </p:anim>
                                    <p:anim calcmode="lin" valueType="num">
                                      <p:cBhvr additive="repl">
                                        <p:cTn id="37" dur="1000" fill="hold"/>
                                        <p:tgtEl>
                                          <p:spTgt spid="407">
                                            <p:txEl>
                                              <p:pRg st="88" end="172"/>
                                            </p:txEl>
                                          </p:spTgt>
                                        </p:tgtEl>
                                        <p:attrNameLst>
                                          <p:attrName/>
                                        </p:attrNameLst>
                                      </p:cBhvr>
                                      <p:tavLst>
                                        <p:tav tm="0">
                                          <p:val>
                                            <p:boolVal val="0"/>
                                          </p:val>
                                        </p:tav>
                                        <p:tav tm="100000">
                                          <p:val>
                                            <p:strVal val="#ppt_h"/>
                                          </p:val>
                                        </p:tav>
                                      </p:tavLst>
                                    </p:anim>
                                    <p:anim calcmode="lin" valueType="num">
                                      <p:cBhvr additive="repl">
                                        <p:cTn id="38" dur="1000" fill="hold"/>
                                        <p:tgtEl>
                                          <p:spTgt spid="407">
                                            <p:txEl>
                                              <p:pRg st="88" end="172"/>
                                            </p:txEl>
                                          </p:spTgt>
                                        </p:tgtEl>
                                        <p:attrNameLst>
                                          <p:attrName/>
                                        </p:attrNameLst>
                                      </p:cBhvr>
                                      <p:tavLst>
                                        <p:tav tm="0">
                                          <p:val>
                                            <p:strVal val="90"/>
                                          </p:val>
                                        </p:tav>
                                        <p:tav tm="100000">
                                          <p:val>
                                            <p:strVal val="0"/>
                                          </p:val>
                                        </p:tav>
                                      </p:tavLst>
                                    </p:anim>
                                    <p:animEffect transition="in" filter="fade">
                                      <p:cBhvr additive="repl">
                                        <p:cTn id="39" dur="1000"/>
                                        <p:tgtEl>
                                          <p:spTgt spid="407">
                                            <p:txEl>
                                              <p:pRg st="88" end="17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07">
                                            <p:txEl>
                                              <p:pRg st="172" end="196"/>
                                            </p:txEl>
                                          </p:spTgt>
                                        </p:tgtEl>
                                        <p:attrNameLst>
                                          <p:attrName>style.visibility</p:attrName>
                                        </p:attrNameLst>
                                      </p:cBhvr>
                                      <p:to>
                                        <p:strVal val="visible"/>
                                      </p:to>
                                    </p:set>
                                    <p:anim calcmode="lin" valueType="num">
                                      <p:cBhvr additive="repl">
                                        <p:cTn id="44" dur="1000" fill="hold"/>
                                        <p:tgtEl>
                                          <p:spTgt spid="407">
                                            <p:txEl>
                                              <p:pRg st="172" end="196"/>
                                            </p:txEl>
                                          </p:spTgt>
                                        </p:tgtEl>
                                        <p:attrNameLst>
                                          <p:attrName/>
                                        </p:attrNameLst>
                                      </p:cBhvr>
                                      <p:tavLst>
                                        <p:tav tm="0">
                                          <p:val>
                                            <p:boolVal val="0"/>
                                          </p:val>
                                        </p:tav>
                                        <p:tav tm="100000">
                                          <p:val>
                                            <p:strVal val="#ppt_w"/>
                                          </p:val>
                                        </p:tav>
                                      </p:tavLst>
                                    </p:anim>
                                    <p:anim calcmode="lin" valueType="num">
                                      <p:cBhvr additive="repl">
                                        <p:cTn id="45" dur="1000" fill="hold"/>
                                        <p:tgtEl>
                                          <p:spTgt spid="407">
                                            <p:txEl>
                                              <p:pRg st="172" end="196"/>
                                            </p:txEl>
                                          </p:spTgt>
                                        </p:tgtEl>
                                        <p:attrNameLst>
                                          <p:attrName/>
                                        </p:attrNameLst>
                                      </p:cBhvr>
                                      <p:tavLst>
                                        <p:tav tm="0">
                                          <p:val>
                                            <p:boolVal val="0"/>
                                          </p:val>
                                        </p:tav>
                                        <p:tav tm="100000">
                                          <p:val>
                                            <p:strVal val="#ppt_h"/>
                                          </p:val>
                                        </p:tav>
                                      </p:tavLst>
                                    </p:anim>
                                    <p:anim calcmode="lin" valueType="num">
                                      <p:cBhvr additive="repl">
                                        <p:cTn id="46" dur="1000" fill="hold"/>
                                        <p:tgtEl>
                                          <p:spTgt spid="407">
                                            <p:txEl>
                                              <p:pRg st="172" end="196"/>
                                            </p:txEl>
                                          </p:spTgt>
                                        </p:tgtEl>
                                        <p:attrNameLst>
                                          <p:attrName/>
                                        </p:attrNameLst>
                                      </p:cBhvr>
                                      <p:tavLst>
                                        <p:tav tm="0">
                                          <p:val>
                                            <p:strVal val="90"/>
                                          </p:val>
                                        </p:tav>
                                        <p:tav tm="100000">
                                          <p:val>
                                            <p:strVal val="0"/>
                                          </p:val>
                                        </p:tav>
                                      </p:tavLst>
                                    </p:anim>
                                    <p:animEffect transition="in" filter="fade">
                                      <p:cBhvr additive="repl">
                                        <p:cTn id="47" dur="1000"/>
                                        <p:tgtEl>
                                          <p:spTgt spid="407">
                                            <p:txEl>
                                              <p:pRg st="172" end="19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07">
                                            <p:txEl>
                                              <p:pRg st="196" end="220"/>
                                            </p:txEl>
                                          </p:spTgt>
                                        </p:tgtEl>
                                        <p:attrNameLst>
                                          <p:attrName>style.visibility</p:attrName>
                                        </p:attrNameLst>
                                      </p:cBhvr>
                                      <p:to>
                                        <p:strVal val="visible"/>
                                      </p:to>
                                    </p:set>
                                    <p:anim calcmode="lin" valueType="num">
                                      <p:cBhvr additive="repl">
                                        <p:cTn id="52" dur="1000" fill="hold"/>
                                        <p:tgtEl>
                                          <p:spTgt spid="407">
                                            <p:txEl>
                                              <p:pRg st="196" end="220"/>
                                            </p:txEl>
                                          </p:spTgt>
                                        </p:tgtEl>
                                        <p:attrNameLst>
                                          <p:attrName/>
                                        </p:attrNameLst>
                                      </p:cBhvr>
                                      <p:tavLst>
                                        <p:tav tm="0">
                                          <p:val>
                                            <p:boolVal val="0"/>
                                          </p:val>
                                        </p:tav>
                                        <p:tav tm="100000">
                                          <p:val>
                                            <p:strVal val="#ppt_w"/>
                                          </p:val>
                                        </p:tav>
                                      </p:tavLst>
                                    </p:anim>
                                    <p:anim calcmode="lin" valueType="num">
                                      <p:cBhvr additive="repl">
                                        <p:cTn id="53" dur="1000" fill="hold"/>
                                        <p:tgtEl>
                                          <p:spTgt spid="407">
                                            <p:txEl>
                                              <p:pRg st="196" end="220"/>
                                            </p:txEl>
                                          </p:spTgt>
                                        </p:tgtEl>
                                        <p:attrNameLst>
                                          <p:attrName/>
                                        </p:attrNameLst>
                                      </p:cBhvr>
                                      <p:tavLst>
                                        <p:tav tm="0">
                                          <p:val>
                                            <p:boolVal val="0"/>
                                          </p:val>
                                        </p:tav>
                                        <p:tav tm="100000">
                                          <p:val>
                                            <p:strVal val="#ppt_h"/>
                                          </p:val>
                                        </p:tav>
                                      </p:tavLst>
                                    </p:anim>
                                    <p:anim calcmode="lin" valueType="num">
                                      <p:cBhvr additive="repl">
                                        <p:cTn id="54" dur="1000" fill="hold"/>
                                        <p:tgtEl>
                                          <p:spTgt spid="407">
                                            <p:txEl>
                                              <p:pRg st="196" end="220"/>
                                            </p:txEl>
                                          </p:spTgt>
                                        </p:tgtEl>
                                        <p:attrNameLst>
                                          <p:attrName/>
                                        </p:attrNameLst>
                                      </p:cBhvr>
                                      <p:tavLst>
                                        <p:tav tm="0">
                                          <p:val>
                                            <p:strVal val="90"/>
                                          </p:val>
                                        </p:tav>
                                        <p:tav tm="100000">
                                          <p:val>
                                            <p:strVal val="0"/>
                                          </p:val>
                                        </p:tav>
                                      </p:tavLst>
                                    </p:anim>
                                    <p:animEffect transition="in" filter="fade">
                                      <p:cBhvr additive="repl">
                                        <p:cTn id="55" dur="1000"/>
                                        <p:tgtEl>
                                          <p:spTgt spid="407">
                                            <p:txEl>
                                              <p:pRg st="196" end="22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07">
                                            <p:txEl>
                                              <p:pRg st="220" end="258"/>
                                            </p:txEl>
                                          </p:spTgt>
                                        </p:tgtEl>
                                        <p:attrNameLst>
                                          <p:attrName>style.visibility</p:attrName>
                                        </p:attrNameLst>
                                      </p:cBhvr>
                                      <p:to>
                                        <p:strVal val="visible"/>
                                      </p:to>
                                    </p:set>
                                    <p:anim calcmode="lin" valueType="num">
                                      <p:cBhvr additive="repl">
                                        <p:cTn id="60" dur="1000" fill="hold"/>
                                        <p:tgtEl>
                                          <p:spTgt spid="407">
                                            <p:txEl>
                                              <p:pRg st="220" end="258"/>
                                            </p:txEl>
                                          </p:spTgt>
                                        </p:tgtEl>
                                        <p:attrNameLst>
                                          <p:attrName/>
                                        </p:attrNameLst>
                                      </p:cBhvr>
                                      <p:tavLst>
                                        <p:tav tm="0">
                                          <p:val>
                                            <p:boolVal val="0"/>
                                          </p:val>
                                        </p:tav>
                                        <p:tav tm="100000">
                                          <p:val>
                                            <p:strVal val="#ppt_w"/>
                                          </p:val>
                                        </p:tav>
                                      </p:tavLst>
                                    </p:anim>
                                    <p:anim calcmode="lin" valueType="num">
                                      <p:cBhvr additive="repl">
                                        <p:cTn id="61" dur="1000" fill="hold"/>
                                        <p:tgtEl>
                                          <p:spTgt spid="407">
                                            <p:txEl>
                                              <p:pRg st="220" end="258"/>
                                            </p:txEl>
                                          </p:spTgt>
                                        </p:tgtEl>
                                        <p:attrNameLst>
                                          <p:attrName/>
                                        </p:attrNameLst>
                                      </p:cBhvr>
                                      <p:tavLst>
                                        <p:tav tm="0">
                                          <p:val>
                                            <p:boolVal val="0"/>
                                          </p:val>
                                        </p:tav>
                                        <p:tav tm="100000">
                                          <p:val>
                                            <p:strVal val="#ppt_h"/>
                                          </p:val>
                                        </p:tav>
                                      </p:tavLst>
                                    </p:anim>
                                    <p:anim calcmode="lin" valueType="num">
                                      <p:cBhvr additive="repl">
                                        <p:cTn id="62" dur="1000" fill="hold"/>
                                        <p:tgtEl>
                                          <p:spTgt spid="407">
                                            <p:txEl>
                                              <p:pRg st="220" end="258"/>
                                            </p:txEl>
                                          </p:spTgt>
                                        </p:tgtEl>
                                        <p:attrNameLst>
                                          <p:attrName/>
                                        </p:attrNameLst>
                                      </p:cBhvr>
                                      <p:tavLst>
                                        <p:tav tm="0">
                                          <p:val>
                                            <p:strVal val="90"/>
                                          </p:val>
                                        </p:tav>
                                        <p:tav tm="100000">
                                          <p:val>
                                            <p:strVal val="0"/>
                                          </p:val>
                                        </p:tav>
                                      </p:tavLst>
                                    </p:anim>
                                    <p:animEffect transition="in" filter="fade">
                                      <p:cBhvr additive="repl">
                                        <p:cTn id="63" dur="1000"/>
                                        <p:tgtEl>
                                          <p:spTgt spid="407">
                                            <p:txEl>
                                              <p:pRg st="220" end="25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07">
                                            <p:txEl>
                                              <p:pRg st="258" end="315"/>
                                            </p:txEl>
                                          </p:spTgt>
                                        </p:tgtEl>
                                        <p:attrNameLst>
                                          <p:attrName>style.visibility</p:attrName>
                                        </p:attrNameLst>
                                      </p:cBhvr>
                                      <p:to>
                                        <p:strVal val="visible"/>
                                      </p:to>
                                    </p:set>
                                    <p:anim calcmode="lin" valueType="num">
                                      <p:cBhvr additive="repl">
                                        <p:cTn id="68" dur="1000" fill="hold"/>
                                        <p:tgtEl>
                                          <p:spTgt spid="407">
                                            <p:txEl>
                                              <p:pRg st="258" end="315"/>
                                            </p:txEl>
                                          </p:spTgt>
                                        </p:tgtEl>
                                        <p:attrNameLst>
                                          <p:attrName/>
                                        </p:attrNameLst>
                                      </p:cBhvr>
                                      <p:tavLst>
                                        <p:tav tm="0">
                                          <p:val>
                                            <p:boolVal val="0"/>
                                          </p:val>
                                        </p:tav>
                                        <p:tav tm="100000">
                                          <p:val>
                                            <p:strVal val="#ppt_w"/>
                                          </p:val>
                                        </p:tav>
                                      </p:tavLst>
                                    </p:anim>
                                    <p:anim calcmode="lin" valueType="num">
                                      <p:cBhvr additive="repl">
                                        <p:cTn id="69" dur="1000" fill="hold"/>
                                        <p:tgtEl>
                                          <p:spTgt spid="407">
                                            <p:txEl>
                                              <p:pRg st="258" end="315"/>
                                            </p:txEl>
                                          </p:spTgt>
                                        </p:tgtEl>
                                        <p:attrNameLst>
                                          <p:attrName/>
                                        </p:attrNameLst>
                                      </p:cBhvr>
                                      <p:tavLst>
                                        <p:tav tm="0">
                                          <p:val>
                                            <p:boolVal val="0"/>
                                          </p:val>
                                        </p:tav>
                                        <p:tav tm="100000">
                                          <p:val>
                                            <p:strVal val="#ppt_h"/>
                                          </p:val>
                                        </p:tav>
                                      </p:tavLst>
                                    </p:anim>
                                    <p:anim calcmode="lin" valueType="num">
                                      <p:cBhvr additive="repl">
                                        <p:cTn id="70" dur="1000" fill="hold"/>
                                        <p:tgtEl>
                                          <p:spTgt spid="407">
                                            <p:txEl>
                                              <p:pRg st="258" end="315"/>
                                            </p:txEl>
                                          </p:spTgt>
                                        </p:tgtEl>
                                        <p:attrNameLst>
                                          <p:attrName/>
                                        </p:attrNameLst>
                                      </p:cBhvr>
                                      <p:tavLst>
                                        <p:tav tm="0">
                                          <p:val>
                                            <p:strVal val="90"/>
                                          </p:val>
                                        </p:tav>
                                        <p:tav tm="100000">
                                          <p:val>
                                            <p:strVal val="0"/>
                                          </p:val>
                                        </p:tav>
                                      </p:tavLst>
                                    </p:anim>
                                    <p:animEffect transition="in" filter="fade">
                                      <p:cBhvr additive="repl">
                                        <p:cTn id="71" dur="1000"/>
                                        <p:tgtEl>
                                          <p:spTgt spid="407">
                                            <p:txEl>
                                              <p:pRg st="258" end="315"/>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fill="hold" nodeType="clickEffect">
                                  <p:stCondLst>
                                    <p:cond delay="0"/>
                                  </p:stCondLst>
                                  <p:childTnLst>
                                    <p:set>
                                      <p:cBhvr>
                                        <p:cTn id="75" dur="1" fill="hold">
                                          <p:stCondLst>
                                            <p:cond delay="0"/>
                                          </p:stCondLst>
                                        </p:cTn>
                                        <p:tgtEl>
                                          <p:spTgt spid="407">
                                            <p:txEl>
                                              <p:pRg st="315" end="351"/>
                                            </p:txEl>
                                          </p:spTgt>
                                        </p:tgtEl>
                                        <p:attrNameLst>
                                          <p:attrName>style.visibility</p:attrName>
                                        </p:attrNameLst>
                                      </p:cBhvr>
                                      <p:to>
                                        <p:strVal val="visible"/>
                                      </p:to>
                                    </p:set>
                                    <p:anim calcmode="lin" valueType="num">
                                      <p:cBhvr additive="repl">
                                        <p:cTn id="76" dur="1000" fill="hold"/>
                                        <p:tgtEl>
                                          <p:spTgt spid="407">
                                            <p:txEl>
                                              <p:pRg st="315" end="351"/>
                                            </p:txEl>
                                          </p:spTgt>
                                        </p:tgtEl>
                                        <p:attrNameLst>
                                          <p:attrName/>
                                        </p:attrNameLst>
                                      </p:cBhvr>
                                      <p:tavLst>
                                        <p:tav tm="0">
                                          <p:val>
                                            <p:boolVal val="0"/>
                                          </p:val>
                                        </p:tav>
                                        <p:tav tm="100000">
                                          <p:val>
                                            <p:strVal val="#ppt_w"/>
                                          </p:val>
                                        </p:tav>
                                      </p:tavLst>
                                    </p:anim>
                                    <p:anim calcmode="lin" valueType="num">
                                      <p:cBhvr additive="repl">
                                        <p:cTn id="77" dur="1000" fill="hold"/>
                                        <p:tgtEl>
                                          <p:spTgt spid="407">
                                            <p:txEl>
                                              <p:pRg st="315" end="351"/>
                                            </p:txEl>
                                          </p:spTgt>
                                        </p:tgtEl>
                                        <p:attrNameLst>
                                          <p:attrName/>
                                        </p:attrNameLst>
                                      </p:cBhvr>
                                      <p:tavLst>
                                        <p:tav tm="0">
                                          <p:val>
                                            <p:boolVal val="0"/>
                                          </p:val>
                                        </p:tav>
                                        <p:tav tm="100000">
                                          <p:val>
                                            <p:strVal val="#ppt_h"/>
                                          </p:val>
                                        </p:tav>
                                      </p:tavLst>
                                    </p:anim>
                                    <p:anim calcmode="lin" valueType="num">
                                      <p:cBhvr additive="repl">
                                        <p:cTn id="78" dur="1000" fill="hold"/>
                                        <p:tgtEl>
                                          <p:spTgt spid="407">
                                            <p:txEl>
                                              <p:pRg st="315" end="351"/>
                                            </p:txEl>
                                          </p:spTgt>
                                        </p:tgtEl>
                                        <p:attrNameLst>
                                          <p:attrName/>
                                        </p:attrNameLst>
                                      </p:cBhvr>
                                      <p:tavLst>
                                        <p:tav tm="0">
                                          <p:val>
                                            <p:strVal val="90"/>
                                          </p:val>
                                        </p:tav>
                                        <p:tav tm="100000">
                                          <p:val>
                                            <p:strVal val="0"/>
                                          </p:val>
                                        </p:tav>
                                      </p:tavLst>
                                    </p:anim>
                                    <p:animEffect transition="in" filter="fade">
                                      <p:cBhvr additive="repl">
                                        <p:cTn id="79" dur="1000"/>
                                        <p:tgtEl>
                                          <p:spTgt spid="407">
                                            <p:txEl>
                                              <p:pRg st="315" end="3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TextShape 1"/>
          <p:cNvSpPr txBox="1"/>
          <p:nvPr/>
        </p:nvSpPr>
        <p:spPr>
          <a:xfrm>
            <a:off x="869760" y="1842120"/>
            <a:ext cx="4920840" cy="4386960"/>
          </a:xfrm>
          <a:prstGeom prst="rect">
            <a:avLst/>
          </a:prstGeom>
          <a:noFill/>
          <a:ln>
            <a:noFill/>
          </a:ln>
        </p:spPr>
        <p:txBody>
          <a:bodyPr/>
          <a:lstStyle/>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1600" b="0" strike="noStrike" spc="-1" dirty="0" err="1">
                <a:solidFill>
                  <a:srgbClr val="073E87"/>
                </a:solidFill>
                <a:uFill>
                  <a:solidFill>
                    <a:srgbClr val="FFFFFF"/>
                  </a:solidFill>
                </a:uFill>
                <a:latin typeface="Candara"/>
              </a:rPr>
              <a:t>Complexe</a:t>
            </a:r>
            <a:r>
              <a:rPr lang="en-US" sz="1600" b="0" strike="noStrike" spc="-1" dirty="0">
                <a:solidFill>
                  <a:srgbClr val="073E87"/>
                </a:solidFill>
                <a:uFill>
                  <a:solidFill>
                    <a:srgbClr val="FFFFFF"/>
                  </a:solidFill>
                </a:uFill>
                <a:latin typeface="Candara"/>
              </a:rPr>
              <a:t> de </a:t>
            </a:r>
            <a:r>
              <a:rPr lang="en-US" sz="1600" b="0" strike="noStrike" spc="-1" dirty="0" err="1">
                <a:solidFill>
                  <a:srgbClr val="073E87"/>
                </a:solidFill>
                <a:uFill>
                  <a:solidFill>
                    <a:srgbClr val="FFFFFF"/>
                  </a:solidFill>
                </a:uFill>
                <a:latin typeface="Candara"/>
              </a:rPr>
              <a:t>Caïn</a:t>
            </a:r>
            <a:r>
              <a:rPr lang="en-US" sz="1600" b="0" strike="noStrike" spc="-1" dirty="0">
                <a:solidFill>
                  <a:srgbClr val="073E87"/>
                </a:solidFill>
                <a:uFill>
                  <a:solidFill>
                    <a:srgbClr val="FFFFFF"/>
                  </a:solidFill>
                </a:uFill>
                <a:latin typeface="Candara"/>
              </a:rPr>
              <a:t> (jalousie entre frère et/</a:t>
            </a:r>
            <a:r>
              <a:rPr lang="en-US" sz="1600" b="0" strike="noStrike" spc="-1" dirty="0" err="1">
                <a:solidFill>
                  <a:srgbClr val="073E87"/>
                </a:solidFill>
                <a:uFill>
                  <a:solidFill>
                    <a:srgbClr val="FFFFFF"/>
                  </a:solidFill>
                </a:uFill>
                <a:latin typeface="Candara"/>
              </a:rPr>
              <a:t>ou</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sœur</a:t>
            </a:r>
            <a:r>
              <a:rPr lang="en-US" sz="16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1600" b="0" strike="noStrike" spc="-1" dirty="0" err="1">
                <a:solidFill>
                  <a:srgbClr val="073E87"/>
                </a:solidFill>
                <a:uFill>
                  <a:solidFill>
                    <a:srgbClr val="FFFFFF"/>
                  </a:solidFill>
                </a:uFill>
                <a:latin typeface="Candara"/>
              </a:rPr>
              <a:t>Complexe</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d’Œdipe</a:t>
            </a:r>
            <a:r>
              <a:rPr lang="en-US" sz="1600" b="0" strike="noStrike" spc="-1" dirty="0">
                <a:solidFill>
                  <a:srgbClr val="073E87"/>
                </a:solidFill>
                <a:uFill>
                  <a:solidFill>
                    <a:srgbClr val="FFFFFF"/>
                  </a:solidFill>
                </a:uFill>
                <a:latin typeface="Candara"/>
              </a:rPr>
              <a:t> (repousse le parent du </a:t>
            </a:r>
            <a:r>
              <a:rPr lang="en-US" sz="1600" b="0" strike="noStrike" spc="-1" dirty="0" err="1">
                <a:solidFill>
                  <a:srgbClr val="073E87"/>
                </a:solidFill>
                <a:uFill>
                  <a:solidFill>
                    <a:srgbClr val="FFFFFF"/>
                  </a:solidFill>
                </a:uFill>
                <a:latin typeface="Candara"/>
              </a:rPr>
              <a:t>même</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sexe</a:t>
            </a:r>
            <a:r>
              <a:rPr lang="en-US" sz="1600" b="0" strike="noStrike" spc="-1" dirty="0">
                <a:solidFill>
                  <a:srgbClr val="073E87"/>
                </a:solidFill>
                <a:uFill>
                  <a:solidFill>
                    <a:srgbClr val="FFFFFF"/>
                  </a:solidFill>
                </a:uFill>
                <a:latin typeface="Candara"/>
              </a:rPr>
              <a:t> et </a:t>
            </a:r>
            <a:r>
              <a:rPr lang="en-US" sz="1600" b="0" strike="noStrike" spc="-1" dirty="0" err="1">
                <a:solidFill>
                  <a:srgbClr val="073E87"/>
                </a:solidFill>
                <a:uFill>
                  <a:solidFill>
                    <a:srgbClr val="FFFFFF"/>
                  </a:solidFill>
                </a:uFill>
                <a:latin typeface="Candara"/>
              </a:rPr>
              <a:t>est</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attiré</a:t>
            </a:r>
            <a:r>
              <a:rPr lang="en-US" sz="1600" b="0" strike="noStrike" spc="-1" dirty="0">
                <a:solidFill>
                  <a:srgbClr val="073E87"/>
                </a:solidFill>
                <a:uFill>
                  <a:solidFill>
                    <a:srgbClr val="FFFFFF"/>
                  </a:solidFill>
                </a:uFill>
                <a:latin typeface="Candara"/>
              </a:rPr>
              <a:t> par </a:t>
            </a:r>
            <a:r>
              <a:rPr lang="en-US" sz="1600" b="0" strike="noStrike" spc="-1" dirty="0" err="1">
                <a:solidFill>
                  <a:srgbClr val="073E87"/>
                </a:solidFill>
                <a:uFill>
                  <a:solidFill>
                    <a:srgbClr val="FFFFFF"/>
                  </a:solidFill>
                </a:uFill>
                <a:latin typeface="Candara"/>
              </a:rPr>
              <a:t>l’autre</a:t>
            </a:r>
            <a:r>
              <a:rPr lang="en-US" sz="16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1600" b="0" strike="noStrike" spc="-1" dirty="0">
                <a:solidFill>
                  <a:srgbClr val="073E87"/>
                </a:solidFill>
                <a:uFill>
                  <a:solidFill>
                    <a:srgbClr val="FFFFFF"/>
                  </a:solidFill>
                </a:uFill>
                <a:latin typeface="Candara"/>
              </a:rPr>
              <a:t>Affirmation de </a:t>
            </a:r>
            <a:r>
              <a:rPr lang="en-US" sz="1600" b="0" strike="noStrike" spc="-1" dirty="0" err="1">
                <a:solidFill>
                  <a:srgbClr val="073E87"/>
                </a:solidFill>
                <a:uFill>
                  <a:solidFill>
                    <a:srgbClr val="FFFFFF"/>
                  </a:solidFill>
                </a:uFill>
                <a:latin typeface="Candara"/>
              </a:rPr>
              <a:t>soi</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vers</a:t>
            </a:r>
            <a:r>
              <a:rPr lang="en-US" sz="1600" b="0" strike="noStrike" spc="-1" dirty="0">
                <a:solidFill>
                  <a:srgbClr val="073E87"/>
                </a:solidFill>
                <a:uFill>
                  <a:solidFill>
                    <a:srgbClr val="FFFFFF"/>
                  </a:solidFill>
                </a:uFill>
                <a:latin typeface="Candara"/>
              </a:rPr>
              <a:t> 3 </a:t>
            </a:r>
            <a:r>
              <a:rPr lang="en-US" sz="1600" b="0" strike="noStrike" spc="-1" dirty="0" err="1">
                <a:solidFill>
                  <a:srgbClr val="073E87"/>
                </a:solidFill>
                <a:uFill>
                  <a:solidFill>
                    <a:srgbClr val="FFFFFF"/>
                  </a:solidFill>
                </a:uFill>
                <a:latin typeface="Candara"/>
              </a:rPr>
              <a:t>ans</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il</a:t>
            </a:r>
            <a:r>
              <a:rPr lang="en-US" sz="1600" b="0" strike="noStrike" spc="-1" dirty="0">
                <a:solidFill>
                  <a:srgbClr val="073E87"/>
                </a:solidFill>
                <a:uFill>
                  <a:solidFill>
                    <a:srgbClr val="FFFFFF"/>
                  </a:solidFill>
                </a:uFill>
                <a:latin typeface="Candara"/>
              </a:rPr>
              <a:t> commence à dire « je » </a:t>
            </a:r>
          </a:p>
          <a:p>
            <a:pPr marL="274320" indent="-273960">
              <a:lnSpc>
                <a:spcPct val="100000"/>
              </a:lnSpc>
              <a:spcBef>
                <a:spcPts val="479"/>
              </a:spcBef>
              <a:buClr>
                <a:srgbClr val="31B6FD"/>
              </a:buClr>
              <a:buFont typeface="Symbol"/>
              <a:buChar char=""/>
            </a:pPr>
            <a:r>
              <a:rPr lang="en-US" sz="1600" b="0" strike="noStrike" spc="-1" dirty="0" err="1">
                <a:solidFill>
                  <a:srgbClr val="073E87"/>
                </a:solidFill>
                <a:uFill>
                  <a:solidFill>
                    <a:srgbClr val="FFFFFF"/>
                  </a:solidFill>
                </a:uFill>
                <a:latin typeface="Candara"/>
              </a:rPr>
              <a:t>Crise</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d’opposition</a:t>
            </a:r>
            <a:r>
              <a:rPr lang="en-US" sz="1600" b="0" strike="noStrike" spc="-1" dirty="0">
                <a:solidFill>
                  <a:srgbClr val="073E87"/>
                </a:solidFill>
                <a:uFill>
                  <a:solidFill>
                    <a:srgbClr val="FFFFFF"/>
                  </a:solidFill>
                </a:uFill>
                <a:latin typeface="Candara"/>
              </a:rPr>
              <a:t> des </a:t>
            </a:r>
            <a:r>
              <a:rPr lang="en-US" sz="1600" b="0" strike="noStrike" spc="-1" dirty="0" err="1">
                <a:solidFill>
                  <a:srgbClr val="073E87"/>
                </a:solidFill>
                <a:uFill>
                  <a:solidFill>
                    <a:srgbClr val="FFFFFF"/>
                  </a:solidFill>
                </a:uFill>
                <a:latin typeface="Candara"/>
              </a:rPr>
              <a:t>trois</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ans</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période</a:t>
            </a:r>
            <a:r>
              <a:rPr lang="en-US" sz="1600" b="0" strike="noStrike" spc="-1" dirty="0">
                <a:solidFill>
                  <a:srgbClr val="073E87"/>
                </a:solidFill>
                <a:uFill>
                  <a:solidFill>
                    <a:srgbClr val="FFFFFF"/>
                  </a:solidFill>
                </a:uFill>
                <a:latin typeface="Candara"/>
              </a:rPr>
              <a:t> du non !) </a:t>
            </a:r>
          </a:p>
          <a:p>
            <a:pPr marL="274320" indent="-273960">
              <a:lnSpc>
                <a:spcPct val="100000"/>
              </a:lnSpc>
              <a:spcBef>
                <a:spcPts val="479"/>
              </a:spcBef>
              <a:buClr>
                <a:srgbClr val="31B6FD"/>
              </a:buClr>
              <a:buFont typeface="Symbol"/>
              <a:buChar char=""/>
            </a:pPr>
            <a:r>
              <a:rPr lang="en-US" sz="1600" b="0" strike="noStrike" spc="-1" dirty="0" err="1">
                <a:solidFill>
                  <a:srgbClr val="073E87"/>
                </a:solidFill>
                <a:uFill>
                  <a:solidFill>
                    <a:srgbClr val="FFFFFF"/>
                  </a:solidFill>
                </a:uFill>
                <a:latin typeface="Candara"/>
              </a:rPr>
              <a:t>Positionnement</a:t>
            </a:r>
            <a:r>
              <a:rPr lang="en-US" sz="1600" b="0" strike="noStrike" spc="-1" dirty="0">
                <a:solidFill>
                  <a:srgbClr val="073E87"/>
                </a:solidFill>
                <a:uFill>
                  <a:solidFill>
                    <a:srgbClr val="FFFFFF"/>
                  </a:solidFill>
                </a:uFill>
                <a:latin typeface="Candara"/>
              </a:rPr>
              <a:t> de </a:t>
            </a:r>
            <a:r>
              <a:rPr lang="en-US" sz="1600" b="0" strike="noStrike" spc="-1" dirty="0" err="1">
                <a:solidFill>
                  <a:srgbClr val="073E87"/>
                </a:solidFill>
                <a:uFill>
                  <a:solidFill>
                    <a:srgbClr val="FFFFFF"/>
                  </a:solidFill>
                </a:uFill>
                <a:latin typeface="Candara"/>
              </a:rPr>
              <a:t>l’individu</a:t>
            </a:r>
            <a:r>
              <a:rPr lang="en-US" sz="1600" b="0" strike="noStrike" spc="-1" dirty="0">
                <a:solidFill>
                  <a:srgbClr val="073E87"/>
                </a:solidFill>
                <a:uFill>
                  <a:solidFill>
                    <a:srgbClr val="FFFFFF"/>
                  </a:solidFill>
                </a:uFill>
                <a:latin typeface="Candara"/>
              </a:rPr>
              <a:t> et du </a:t>
            </a:r>
            <a:r>
              <a:rPr lang="en-US" sz="1600" b="0" strike="noStrike" spc="-1" dirty="0" err="1">
                <a:solidFill>
                  <a:srgbClr val="073E87"/>
                </a:solidFill>
                <a:uFill>
                  <a:solidFill>
                    <a:srgbClr val="FFFFFF"/>
                  </a:solidFill>
                </a:uFill>
                <a:latin typeface="Candara"/>
              </a:rPr>
              <a:t>caractère</a:t>
            </a:r>
            <a:r>
              <a:rPr lang="en-US" sz="1600" b="0" strike="noStrike" spc="-1" dirty="0">
                <a:solidFill>
                  <a:srgbClr val="073E87"/>
                </a:solidFill>
                <a:uFill>
                  <a:solidFill>
                    <a:srgbClr val="FFFFFF"/>
                  </a:solidFill>
                </a:uFill>
                <a:latin typeface="Candara"/>
              </a:rPr>
              <a:t> : « </a:t>
            </a:r>
            <a:r>
              <a:rPr lang="en-US" sz="1600" b="0" strike="noStrike" spc="-1" dirty="0" err="1">
                <a:solidFill>
                  <a:srgbClr val="073E87"/>
                </a:solidFill>
                <a:uFill>
                  <a:solidFill>
                    <a:srgbClr val="FFFFFF"/>
                  </a:solidFill>
                </a:uFill>
                <a:latin typeface="Candara"/>
              </a:rPr>
              <a:t>Veut</a:t>
            </a:r>
            <a:r>
              <a:rPr lang="en-US" sz="1600" b="0" strike="noStrike" spc="-1" dirty="0">
                <a:solidFill>
                  <a:srgbClr val="073E87"/>
                </a:solidFill>
                <a:uFill>
                  <a:solidFill>
                    <a:srgbClr val="FFFFFF"/>
                  </a:solidFill>
                </a:uFill>
                <a:latin typeface="Candara"/>
              </a:rPr>
              <a:t> pas ! Non ! » </a:t>
            </a:r>
          </a:p>
          <a:p>
            <a:pPr marL="274320" indent="-273960">
              <a:lnSpc>
                <a:spcPct val="100000"/>
              </a:lnSpc>
              <a:spcBef>
                <a:spcPts val="479"/>
              </a:spcBef>
              <a:buClr>
                <a:srgbClr val="31B6FD"/>
              </a:buClr>
              <a:buFont typeface="Symbol"/>
              <a:buChar char=""/>
            </a:pPr>
            <a:r>
              <a:rPr lang="en-US" sz="1600" b="0" strike="noStrike" spc="-1" dirty="0">
                <a:solidFill>
                  <a:srgbClr val="073E87"/>
                </a:solidFill>
                <a:uFill>
                  <a:solidFill>
                    <a:srgbClr val="FFFFFF"/>
                  </a:solidFill>
                </a:uFill>
                <a:latin typeface="Candara"/>
              </a:rPr>
              <a:t>Temps </a:t>
            </a:r>
            <a:r>
              <a:rPr lang="en-US" sz="1600" b="0" strike="noStrike" spc="-1" dirty="0" err="1">
                <a:solidFill>
                  <a:srgbClr val="073E87"/>
                </a:solidFill>
                <a:uFill>
                  <a:solidFill>
                    <a:srgbClr val="FFFFFF"/>
                  </a:solidFill>
                </a:uFill>
                <a:latin typeface="Candara"/>
              </a:rPr>
              <a:t>d’attention</a:t>
            </a:r>
            <a:r>
              <a:rPr lang="en-US" sz="1600" b="0" strike="noStrike" spc="-1" dirty="0">
                <a:solidFill>
                  <a:srgbClr val="073E87"/>
                </a:solidFill>
                <a:uFill>
                  <a:solidFill>
                    <a:srgbClr val="FFFFFF"/>
                  </a:solidFill>
                </a:uFill>
                <a:latin typeface="Candara"/>
              </a:rPr>
              <a:t> et de concentration </a:t>
            </a:r>
            <a:r>
              <a:rPr lang="en-US" sz="1600" b="0" strike="noStrike" spc="-1" dirty="0" err="1">
                <a:solidFill>
                  <a:srgbClr val="073E87"/>
                </a:solidFill>
                <a:uFill>
                  <a:solidFill>
                    <a:srgbClr val="FFFFFF"/>
                  </a:solidFill>
                </a:uFill>
                <a:latin typeface="Candara"/>
              </a:rPr>
              <a:t>très</a:t>
            </a:r>
            <a:r>
              <a:rPr lang="en-US" sz="1600" b="0" strike="noStrike" spc="-1" dirty="0">
                <a:solidFill>
                  <a:srgbClr val="073E87"/>
                </a:solidFill>
                <a:uFill>
                  <a:solidFill>
                    <a:srgbClr val="FFFFFF"/>
                  </a:solidFill>
                </a:uFill>
                <a:latin typeface="Candara"/>
              </a:rPr>
              <a:t> court </a:t>
            </a:r>
          </a:p>
          <a:p>
            <a:pPr marL="274320" indent="-273960">
              <a:lnSpc>
                <a:spcPct val="100000"/>
              </a:lnSpc>
              <a:spcBef>
                <a:spcPts val="479"/>
              </a:spcBef>
              <a:buClr>
                <a:srgbClr val="31B6FD"/>
              </a:buClr>
              <a:buFont typeface="Symbol"/>
              <a:buChar char=""/>
            </a:pPr>
            <a:r>
              <a:rPr lang="en-US" sz="1600" b="0" strike="noStrike" spc="-1" dirty="0" err="1">
                <a:solidFill>
                  <a:srgbClr val="073E87"/>
                </a:solidFill>
                <a:uFill>
                  <a:solidFill>
                    <a:srgbClr val="FFFFFF"/>
                  </a:solidFill>
                </a:uFill>
                <a:latin typeface="Candara"/>
              </a:rPr>
              <a:t>L’imaginaire</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est</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en</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plein</a:t>
            </a:r>
            <a:r>
              <a:rPr lang="en-US" sz="1600" b="0" strike="noStrike" spc="-1" dirty="0">
                <a:solidFill>
                  <a:srgbClr val="073E87"/>
                </a:solidFill>
                <a:uFill>
                  <a:solidFill>
                    <a:srgbClr val="FFFFFF"/>
                  </a:solidFill>
                </a:uFill>
                <a:latin typeface="Candara"/>
              </a:rPr>
              <a:t> </a:t>
            </a:r>
            <a:r>
              <a:rPr lang="en-US" sz="1600" b="0" strike="noStrike" spc="-1" dirty="0" err="1">
                <a:solidFill>
                  <a:srgbClr val="073E87"/>
                </a:solidFill>
                <a:uFill>
                  <a:solidFill>
                    <a:srgbClr val="FFFFFF"/>
                  </a:solidFill>
                </a:uFill>
                <a:latin typeface="Candara"/>
              </a:rPr>
              <a:t>développement</a:t>
            </a:r>
            <a:r>
              <a:rPr lang="en-US" sz="1600" b="0" strike="noStrike" spc="-1" dirty="0">
                <a:solidFill>
                  <a:srgbClr val="073E87"/>
                </a:solidFill>
                <a:uFill>
                  <a:solidFill>
                    <a:srgbClr val="FFFFFF"/>
                  </a:solidFill>
                </a:uFill>
                <a:latin typeface="Candara"/>
              </a:rPr>
              <a:t> </a:t>
            </a:r>
          </a:p>
          <a:p>
            <a:pPr>
              <a:lnSpc>
                <a:spcPct val="100000"/>
              </a:lnSpc>
              <a:spcBef>
                <a:spcPts val="479"/>
              </a:spcBef>
            </a:pPr>
            <a:endParaRPr lang="en-US" sz="2400" b="0" strike="noStrike" spc="-1" dirty="0">
              <a:solidFill>
                <a:srgbClr val="073E87"/>
              </a:solidFill>
              <a:uFill>
                <a:solidFill>
                  <a:srgbClr val="FFFFFF"/>
                </a:solidFill>
              </a:uFill>
              <a:latin typeface="Candara"/>
            </a:endParaRPr>
          </a:p>
        </p:txBody>
      </p:sp>
      <p:sp>
        <p:nvSpPr>
          <p:cNvPr id="410" name="TextShape 2"/>
          <p:cNvSpPr txBox="1"/>
          <p:nvPr/>
        </p:nvSpPr>
        <p:spPr>
          <a:xfrm>
            <a:off x="239400" y="54288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3 à 5 ans
</a:t>
            </a:r>
            <a:r>
              <a:rPr lang="en-US" sz="2000" b="1" strike="noStrike" spc="-1">
                <a:solidFill>
                  <a:srgbClr val="052E65"/>
                </a:solidFill>
                <a:uFill>
                  <a:solidFill>
                    <a:srgbClr val="FFFFFF"/>
                  </a:solidFill>
                </a:uFill>
                <a:latin typeface="Candara"/>
              </a:rPr>
              <a:t>Caractéristiques Psychologiques et Intellectuelles</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
        <p:nvSpPr>
          <p:cNvPr id="411" name="CustomShape 3"/>
          <p:cNvSpPr/>
          <p:nvPr/>
        </p:nvSpPr>
        <p:spPr>
          <a:xfrm>
            <a:off x="6373368" y="2624328"/>
            <a:ext cx="5009472" cy="4045392"/>
          </a:xfrm>
          <a:prstGeom prst="rect">
            <a:avLst/>
          </a:prstGeom>
          <a:noFill/>
          <a:ln>
            <a:noFill/>
          </a:ln>
        </p:spPr>
        <p:style>
          <a:lnRef idx="0">
            <a:scrgbClr r="0" g="0" b="0"/>
          </a:lnRef>
          <a:fillRef idx="0">
            <a:scrgbClr r="0" g="0" b="0"/>
          </a:fillRef>
          <a:effectRef idx="0">
            <a:scrgbClr r="0" g="0" b="0"/>
          </a:effectRef>
          <a:fontRef idx="minor"/>
        </p:style>
        <p:txBody>
          <a:bodyPr anchor="ctr"/>
          <a:lstStyle/>
          <a:p>
            <a:pPr>
              <a:lnSpc>
                <a:spcPct val="120000"/>
              </a:lnSpc>
              <a:spcBef>
                <a:spcPts val="499"/>
              </a:spcBef>
              <a:spcAft>
                <a:spcPts val="601"/>
              </a:spcAft>
            </a:pPr>
            <a:endParaRPr lang="fr-FR" sz="2000" b="0" strike="noStrike" spc="-1" dirty="0">
              <a:solidFill>
                <a:srgbClr val="000000"/>
              </a:solidFill>
              <a:uFill>
                <a:solidFill>
                  <a:srgbClr val="FFFFFF"/>
                </a:solidFill>
              </a:uFill>
              <a:latin typeface="Arial"/>
            </a:endParaRPr>
          </a:p>
          <a:p>
            <a:pPr>
              <a:lnSpc>
                <a:spcPct val="120000"/>
              </a:lnSpc>
              <a:spcBef>
                <a:spcPts val="499"/>
              </a:spcBef>
              <a:spcAft>
                <a:spcPts val="601"/>
              </a:spcAft>
            </a:pPr>
            <a:endParaRPr lang="fr-FR" sz="20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Acquisition du langage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Développement de la mémoire et de la curiosité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Début du contrôle de soi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A besoin de repères constants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Grande curiosité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Développement des sens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Développement du langage et de la pensée </a:t>
            </a:r>
            <a:endParaRPr lang="fr-FR" sz="1400" b="0" strike="noStrike" spc="-1" dirty="0">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1400" b="0" strike="noStrike" spc="-1" dirty="0">
                <a:solidFill>
                  <a:srgbClr val="052E65"/>
                </a:solidFill>
                <a:uFill>
                  <a:solidFill>
                    <a:srgbClr val="FFFFFF"/>
                  </a:solidFill>
                </a:uFill>
                <a:latin typeface="Candara"/>
              </a:rPr>
              <a:t>Goût pour le merveilleux et le magique </a:t>
            </a:r>
            <a:r>
              <a:rPr lang="fr-FR" sz="1400" b="0" strike="noStrike" spc="-1" dirty="0">
                <a:solidFill>
                  <a:srgbClr val="000000"/>
                </a:solidFill>
                <a:uFill>
                  <a:solidFill>
                    <a:srgbClr val="FFFFFF"/>
                  </a:solidFill>
                </a:uFill>
                <a:latin typeface="Candara"/>
              </a:rPr>
              <a:t>	</a:t>
            </a:r>
            <a:endParaRPr lang="fr-FR" sz="1400" b="0" strike="noStrike" spc="-1" dirty="0">
              <a:solidFill>
                <a:srgbClr val="000000"/>
              </a:solidFill>
              <a:uFill>
                <a:solidFill>
                  <a:srgbClr val="FFFFFF"/>
                </a:solidFill>
              </a:uFill>
              <a:latin typeface="Arial"/>
            </a:endParaRPr>
          </a:p>
          <a:p>
            <a:pPr>
              <a:lnSpc>
                <a:spcPct val="120000"/>
              </a:lnSpc>
              <a:spcBef>
                <a:spcPts val="499"/>
              </a:spcBef>
              <a:spcAft>
                <a:spcPts val="601"/>
              </a:spcAft>
            </a:pPr>
            <a:endParaRPr lang="fr-FR" sz="20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10"/>
                                        </p:tgtEl>
                                        <p:attrNameLst>
                                          <p:attrName>style.visibility</p:attrName>
                                        </p:attrNameLst>
                                      </p:cBhvr>
                                      <p:to>
                                        <p:strVal val="visible"/>
                                      </p:to>
                                    </p:set>
                                    <p:animEffect transition="in" filter="fade">
                                      <p:cBhvr additive="repl">
                                        <p:cTn id="7" dur="500"/>
                                        <p:tgtEl>
                                          <p:spTgt spid="41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09">
                                            <p:txEl>
                                              <p:pRg st="2" end="54"/>
                                            </p:txEl>
                                          </p:spTgt>
                                        </p:tgtEl>
                                        <p:attrNameLst>
                                          <p:attrName>style.visibility</p:attrName>
                                        </p:attrNameLst>
                                      </p:cBhvr>
                                      <p:to>
                                        <p:strVal val="visible"/>
                                      </p:to>
                                    </p:set>
                                    <p:anim calcmode="lin" valueType="num">
                                      <p:cBhvr additive="repl">
                                        <p:cTn id="12" dur="1000" fill="hold"/>
                                        <p:tgtEl>
                                          <p:spTgt spid="409">
                                            <p:txEl>
                                              <p:pRg st="2" end="54"/>
                                            </p:txEl>
                                          </p:spTgt>
                                        </p:tgtEl>
                                        <p:attrNameLst>
                                          <p:attrName/>
                                        </p:attrNameLst>
                                      </p:cBhvr>
                                      <p:tavLst>
                                        <p:tav tm="0">
                                          <p:val>
                                            <p:boolVal val="0"/>
                                          </p:val>
                                        </p:tav>
                                        <p:tav tm="100000">
                                          <p:val>
                                            <p:strVal val="#ppt_w"/>
                                          </p:val>
                                        </p:tav>
                                      </p:tavLst>
                                    </p:anim>
                                    <p:anim calcmode="lin" valueType="num">
                                      <p:cBhvr additive="repl">
                                        <p:cTn id="13" dur="1000" fill="hold"/>
                                        <p:tgtEl>
                                          <p:spTgt spid="409">
                                            <p:txEl>
                                              <p:pRg st="2" end="54"/>
                                            </p:txEl>
                                          </p:spTgt>
                                        </p:tgtEl>
                                        <p:attrNameLst>
                                          <p:attrName/>
                                        </p:attrNameLst>
                                      </p:cBhvr>
                                      <p:tavLst>
                                        <p:tav tm="0">
                                          <p:val>
                                            <p:boolVal val="0"/>
                                          </p:val>
                                        </p:tav>
                                        <p:tav tm="100000">
                                          <p:val>
                                            <p:strVal val="#ppt_h"/>
                                          </p:val>
                                        </p:tav>
                                      </p:tavLst>
                                    </p:anim>
                                    <p:anim calcmode="lin" valueType="num">
                                      <p:cBhvr additive="repl">
                                        <p:cTn id="14" dur="1000" fill="hold"/>
                                        <p:tgtEl>
                                          <p:spTgt spid="409">
                                            <p:txEl>
                                              <p:pRg st="2" end="54"/>
                                            </p:txEl>
                                          </p:spTgt>
                                        </p:tgtEl>
                                        <p:attrNameLst>
                                          <p:attrName/>
                                        </p:attrNameLst>
                                      </p:cBhvr>
                                      <p:tavLst>
                                        <p:tav tm="0">
                                          <p:val>
                                            <p:strVal val="90"/>
                                          </p:val>
                                        </p:tav>
                                        <p:tav tm="100000">
                                          <p:val>
                                            <p:strVal val="0"/>
                                          </p:val>
                                        </p:tav>
                                      </p:tavLst>
                                    </p:anim>
                                    <p:animEffect transition="in" filter="fade">
                                      <p:cBhvr additive="repl">
                                        <p:cTn id="15" dur="1000"/>
                                        <p:tgtEl>
                                          <p:spTgt spid="409">
                                            <p:txEl>
                                              <p:pRg st="2" end="5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09">
                                            <p:txEl>
                                              <p:pRg st="54" end="132"/>
                                            </p:txEl>
                                          </p:spTgt>
                                        </p:tgtEl>
                                        <p:attrNameLst>
                                          <p:attrName>style.visibility</p:attrName>
                                        </p:attrNameLst>
                                      </p:cBhvr>
                                      <p:to>
                                        <p:strVal val="visible"/>
                                      </p:to>
                                    </p:set>
                                    <p:anim calcmode="lin" valueType="num">
                                      <p:cBhvr additive="repl">
                                        <p:cTn id="20" dur="1000" fill="hold"/>
                                        <p:tgtEl>
                                          <p:spTgt spid="409">
                                            <p:txEl>
                                              <p:pRg st="54" end="132"/>
                                            </p:txEl>
                                          </p:spTgt>
                                        </p:tgtEl>
                                        <p:attrNameLst>
                                          <p:attrName/>
                                        </p:attrNameLst>
                                      </p:cBhvr>
                                      <p:tavLst>
                                        <p:tav tm="0">
                                          <p:val>
                                            <p:boolVal val="0"/>
                                          </p:val>
                                        </p:tav>
                                        <p:tav tm="100000">
                                          <p:val>
                                            <p:strVal val="#ppt_w"/>
                                          </p:val>
                                        </p:tav>
                                      </p:tavLst>
                                    </p:anim>
                                    <p:anim calcmode="lin" valueType="num">
                                      <p:cBhvr additive="repl">
                                        <p:cTn id="21" dur="1000" fill="hold"/>
                                        <p:tgtEl>
                                          <p:spTgt spid="409">
                                            <p:txEl>
                                              <p:pRg st="54" end="132"/>
                                            </p:txEl>
                                          </p:spTgt>
                                        </p:tgtEl>
                                        <p:attrNameLst>
                                          <p:attrName/>
                                        </p:attrNameLst>
                                      </p:cBhvr>
                                      <p:tavLst>
                                        <p:tav tm="0">
                                          <p:val>
                                            <p:boolVal val="0"/>
                                          </p:val>
                                        </p:tav>
                                        <p:tav tm="100000">
                                          <p:val>
                                            <p:strVal val="#ppt_h"/>
                                          </p:val>
                                        </p:tav>
                                      </p:tavLst>
                                    </p:anim>
                                    <p:anim calcmode="lin" valueType="num">
                                      <p:cBhvr additive="repl">
                                        <p:cTn id="22" dur="1000" fill="hold"/>
                                        <p:tgtEl>
                                          <p:spTgt spid="409">
                                            <p:txEl>
                                              <p:pRg st="54" end="132"/>
                                            </p:txEl>
                                          </p:spTgt>
                                        </p:tgtEl>
                                        <p:attrNameLst>
                                          <p:attrName/>
                                        </p:attrNameLst>
                                      </p:cBhvr>
                                      <p:tavLst>
                                        <p:tav tm="0">
                                          <p:val>
                                            <p:strVal val="90"/>
                                          </p:val>
                                        </p:tav>
                                        <p:tav tm="100000">
                                          <p:val>
                                            <p:strVal val="0"/>
                                          </p:val>
                                        </p:tav>
                                      </p:tavLst>
                                    </p:anim>
                                    <p:animEffect transition="in" filter="fade">
                                      <p:cBhvr additive="repl">
                                        <p:cTn id="23" dur="1000"/>
                                        <p:tgtEl>
                                          <p:spTgt spid="409">
                                            <p:txEl>
                                              <p:pRg st="54" end="13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09">
                                            <p:txEl>
                                              <p:pRg st="132" end="190"/>
                                            </p:txEl>
                                          </p:spTgt>
                                        </p:tgtEl>
                                        <p:attrNameLst>
                                          <p:attrName>style.visibility</p:attrName>
                                        </p:attrNameLst>
                                      </p:cBhvr>
                                      <p:to>
                                        <p:strVal val="visible"/>
                                      </p:to>
                                    </p:set>
                                    <p:anim calcmode="lin" valueType="num">
                                      <p:cBhvr additive="repl">
                                        <p:cTn id="28" dur="1000" fill="hold"/>
                                        <p:tgtEl>
                                          <p:spTgt spid="409">
                                            <p:txEl>
                                              <p:pRg st="132" end="190"/>
                                            </p:txEl>
                                          </p:spTgt>
                                        </p:tgtEl>
                                        <p:attrNameLst>
                                          <p:attrName/>
                                        </p:attrNameLst>
                                      </p:cBhvr>
                                      <p:tavLst>
                                        <p:tav tm="0">
                                          <p:val>
                                            <p:boolVal val="0"/>
                                          </p:val>
                                        </p:tav>
                                        <p:tav tm="100000">
                                          <p:val>
                                            <p:strVal val="#ppt_w"/>
                                          </p:val>
                                        </p:tav>
                                      </p:tavLst>
                                    </p:anim>
                                    <p:anim calcmode="lin" valueType="num">
                                      <p:cBhvr additive="repl">
                                        <p:cTn id="29" dur="1000" fill="hold"/>
                                        <p:tgtEl>
                                          <p:spTgt spid="409">
                                            <p:txEl>
                                              <p:pRg st="132" end="190"/>
                                            </p:txEl>
                                          </p:spTgt>
                                        </p:tgtEl>
                                        <p:attrNameLst>
                                          <p:attrName/>
                                        </p:attrNameLst>
                                      </p:cBhvr>
                                      <p:tavLst>
                                        <p:tav tm="0">
                                          <p:val>
                                            <p:boolVal val="0"/>
                                          </p:val>
                                        </p:tav>
                                        <p:tav tm="100000">
                                          <p:val>
                                            <p:strVal val="#ppt_h"/>
                                          </p:val>
                                        </p:tav>
                                      </p:tavLst>
                                    </p:anim>
                                    <p:anim calcmode="lin" valueType="num">
                                      <p:cBhvr additive="repl">
                                        <p:cTn id="30" dur="1000" fill="hold"/>
                                        <p:tgtEl>
                                          <p:spTgt spid="409">
                                            <p:txEl>
                                              <p:pRg st="132" end="190"/>
                                            </p:txEl>
                                          </p:spTgt>
                                        </p:tgtEl>
                                        <p:attrNameLst>
                                          <p:attrName/>
                                        </p:attrNameLst>
                                      </p:cBhvr>
                                      <p:tavLst>
                                        <p:tav tm="0">
                                          <p:val>
                                            <p:strVal val="90"/>
                                          </p:val>
                                        </p:tav>
                                        <p:tav tm="100000">
                                          <p:val>
                                            <p:strVal val="0"/>
                                          </p:val>
                                        </p:tav>
                                      </p:tavLst>
                                    </p:anim>
                                    <p:animEffect transition="in" filter="fade">
                                      <p:cBhvr additive="repl">
                                        <p:cTn id="31" dur="1000"/>
                                        <p:tgtEl>
                                          <p:spTgt spid="409">
                                            <p:txEl>
                                              <p:pRg st="132" end="19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09">
                                            <p:txEl>
                                              <p:pRg st="190" end="243"/>
                                            </p:txEl>
                                          </p:spTgt>
                                        </p:tgtEl>
                                        <p:attrNameLst>
                                          <p:attrName>style.visibility</p:attrName>
                                        </p:attrNameLst>
                                      </p:cBhvr>
                                      <p:to>
                                        <p:strVal val="visible"/>
                                      </p:to>
                                    </p:set>
                                    <p:anim calcmode="lin" valueType="num">
                                      <p:cBhvr additive="repl">
                                        <p:cTn id="36" dur="1000" fill="hold"/>
                                        <p:tgtEl>
                                          <p:spTgt spid="409">
                                            <p:txEl>
                                              <p:pRg st="190" end="243"/>
                                            </p:txEl>
                                          </p:spTgt>
                                        </p:tgtEl>
                                        <p:attrNameLst>
                                          <p:attrName/>
                                        </p:attrNameLst>
                                      </p:cBhvr>
                                      <p:tavLst>
                                        <p:tav tm="0">
                                          <p:val>
                                            <p:boolVal val="0"/>
                                          </p:val>
                                        </p:tav>
                                        <p:tav tm="100000">
                                          <p:val>
                                            <p:strVal val="#ppt_w"/>
                                          </p:val>
                                        </p:tav>
                                      </p:tavLst>
                                    </p:anim>
                                    <p:anim calcmode="lin" valueType="num">
                                      <p:cBhvr additive="repl">
                                        <p:cTn id="37" dur="1000" fill="hold"/>
                                        <p:tgtEl>
                                          <p:spTgt spid="409">
                                            <p:txEl>
                                              <p:pRg st="190" end="243"/>
                                            </p:txEl>
                                          </p:spTgt>
                                        </p:tgtEl>
                                        <p:attrNameLst>
                                          <p:attrName/>
                                        </p:attrNameLst>
                                      </p:cBhvr>
                                      <p:tavLst>
                                        <p:tav tm="0">
                                          <p:val>
                                            <p:boolVal val="0"/>
                                          </p:val>
                                        </p:tav>
                                        <p:tav tm="100000">
                                          <p:val>
                                            <p:strVal val="#ppt_h"/>
                                          </p:val>
                                        </p:tav>
                                      </p:tavLst>
                                    </p:anim>
                                    <p:anim calcmode="lin" valueType="num">
                                      <p:cBhvr additive="repl">
                                        <p:cTn id="38" dur="1000" fill="hold"/>
                                        <p:tgtEl>
                                          <p:spTgt spid="409">
                                            <p:txEl>
                                              <p:pRg st="190" end="243"/>
                                            </p:txEl>
                                          </p:spTgt>
                                        </p:tgtEl>
                                        <p:attrNameLst>
                                          <p:attrName/>
                                        </p:attrNameLst>
                                      </p:cBhvr>
                                      <p:tavLst>
                                        <p:tav tm="0">
                                          <p:val>
                                            <p:strVal val="90"/>
                                          </p:val>
                                        </p:tav>
                                        <p:tav tm="100000">
                                          <p:val>
                                            <p:strVal val="0"/>
                                          </p:val>
                                        </p:tav>
                                      </p:tavLst>
                                    </p:anim>
                                    <p:animEffect transition="in" filter="fade">
                                      <p:cBhvr additive="repl">
                                        <p:cTn id="39" dur="1000"/>
                                        <p:tgtEl>
                                          <p:spTgt spid="409">
                                            <p:txEl>
                                              <p:pRg st="190" end="24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09">
                                            <p:txEl>
                                              <p:pRg st="243" end="312"/>
                                            </p:txEl>
                                          </p:spTgt>
                                        </p:tgtEl>
                                        <p:attrNameLst>
                                          <p:attrName>style.visibility</p:attrName>
                                        </p:attrNameLst>
                                      </p:cBhvr>
                                      <p:to>
                                        <p:strVal val="visible"/>
                                      </p:to>
                                    </p:set>
                                    <p:anim calcmode="lin" valueType="num">
                                      <p:cBhvr additive="repl">
                                        <p:cTn id="44" dur="1000" fill="hold"/>
                                        <p:tgtEl>
                                          <p:spTgt spid="409">
                                            <p:txEl>
                                              <p:pRg st="243" end="312"/>
                                            </p:txEl>
                                          </p:spTgt>
                                        </p:tgtEl>
                                        <p:attrNameLst>
                                          <p:attrName/>
                                        </p:attrNameLst>
                                      </p:cBhvr>
                                      <p:tavLst>
                                        <p:tav tm="0">
                                          <p:val>
                                            <p:boolVal val="0"/>
                                          </p:val>
                                        </p:tav>
                                        <p:tav tm="100000">
                                          <p:val>
                                            <p:strVal val="#ppt_w"/>
                                          </p:val>
                                        </p:tav>
                                      </p:tavLst>
                                    </p:anim>
                                    <p:anim calcmode="lin" valueType="num">
                                      <p:cBhvr additive="repl">
                                        <p:cTn id="45" dur="1000" fill="hold"/>
                                        <p:tgtEl>
                                          <p:spTgt spid="409">
                                            <p:txEl>
                                              <p:pRg st="243" end="312"/>
                                            </p:txEl>
                                          </p:spTgt>
                                        </p:tgtEl>
                                        <p:attrNameLst>
                                          <p:attrName/>
                                        </p:attrNameLst>
                                      </p:cBhvr>
                                      <p:tavLst>
                                        <p:tav tm="0">
                                          <p:val>
                                            <p:boolVal val="0"/>
                                          </p:val>
                                        </p:tav>
                                        <p:tav tm="100000">
                                          <p:val>
                                            <p:strVal val="#ppt_h"/>
                                          </p:val>
                                        </p:tav>
                                      </p:tavLst>
                                    </p:anim>
                                    <p:anim calcmode="lin" valueType="num">
                                      <p:cBhvr additive="repl">
                                        <p:cTn id="46" dur="1000" fill="hold"/>
                                        <p:tgtEl>
                                          <p:spTgt spid="409">
                                            <p:txEl>
                                              <p:pRg st="243" end="312"/>
                                            </p:txEl>
                                          </p:spTgt>
                                        </p:tgtEl>
                                        <p:attrNameLst>
                                          <p:attrName/>
                                        </p:attrNameLst>
                                      </p:cBhvr>
                                      <p:tavLst>
                                        <p:tav tm="0">
                                          <p:val>
                                            <p:strVal val="90"/>
                                          </p:val>
                                        </p:tav>
                                        <p:tav tm="100000">
                                          <p:val>
                                            <p:strVal val="0"/>
                                          </p:val>
                                        </p:tav>
                                      </p:tavLst>
                                    </p:anim>
                                    <p:animEffect transition="in" filter="fade">
                                      <p:cBhvr additive="repl">
                                        <p:cTn id="47" dur="1000"/>
                                        <p:tgtEl>
                                          <p:spTgt spid="409">
                                            <p:txEl>
                                              <p:pRg st="243" end="3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09">
                                            <p:txEl>
                                              <p:pRg st="312" end="362"/>
                                            </p:txEl>
                                          </p:spTgt>
                                        </p:tgtEl>
                                        <p:attrNameLst>
                                          <p:attrName>style.visibility</p:attrName>
                                        </p:attrNameLst>
                                      </p:cBhvr>
                                      <p:to>
                                        <p:strVal val="visible"/>
                                      </p:to>
                                    </p:set>
                                    <p:anim calcmode="lin" valueType="num">
                                      <p:cBhvr additive="repl">
                                        <p:cTn id="52" dur="1000" fill="hold"/>
                                        <p:tgtEl>
                                          <p:spTgt spid="409">
                                            <p:txEl>
                                              <p:pRg st="312" end="362"/>
                                            </p:txEl>
                                          </p:spTgt>
                                        </p:tgtEl>
                                        <p:attrNameLst>
                                          <p:attrName/>
                                        </p:attrNameLst>
                                      </p:cBhvr>
                                      <p:tavLst>
                                        <p:tav tm="0">
                                          <p:val>
                                            <p:boolVal val="0"/>
                                          </p:val>
                                        </p:tav>
                                        <p:tav tm="100000">
                                          <p:val>
                                            <p:strVal val="#ppt_w"/>
                                          </p:val>
                                        </p:tav>
                                      </p:tavLst>
                                    </p:anim>
                                    <p:anim calcmode="lin" valueType="num">
                                      <p:cBhvr additive="repl">
                                        <p:cTn id="53" dur="1000" fill="hold"/>
                                        <p:tgtEl>
                                          <p:spTgt spid="409">
                                            <p:txEl>
                                              <p:pRg st="312" end="362"/>
                                            </p:txEl>
                                          </p:spTgt>
                                        </p:tgtEl>
                                        <p:attrNameLst>
                                          <p:attrName/>
                                        </p:attrNameLst>
                                      </p:cBhvr>
                                      <p:tavLst>
                                        <p:tav tm="0">
                                          <p:val>
                                            <p:boolVal val="0"/>
                                          </p:val>
                                        </p:tav>
                                        <p:tav tm="100000">
                                          <p:val>
                                            <p:strVal val="#ppt_h"/>
                                          </p:val>
                                        </p:tav>
                                      </p:tavLst>
                                    </p:anim>
                                    <p:anim calcmode="lin" valueType="num">
                                      <p:cBhvr additive="repl">
                                        <p:cTn id="54" dur="1000" fill="hold"/>
                                        <p:tgtEl>
                                          <p:spTgt spid="409">
                                            <p:txEl>
                                              <p:pRg st="312" end="362"/>
                                            </p:txEl>
                                          </p:spTgt>
                                        </p:tgtEl>
                                        <p:attrNameLst>
                                          <p:attrName/>
                                        </p:attrNameLst>
                                      </p:cBhvr>
                                      <p:tavLst>
                                        <p:tav tm="0">
                                          <p:val>
                                            <p:strVal val="90"/>
                                          </p:val>
                                        </p:tav>
                                        <p:tav tm="100000">
                                          <p:val>
                                            <p:strVal val="0"/>
                                          </p:val>
                                        </p:tav>
                                      </p:tavLst>
                                    </p:anim>
                                    <p:animEffect transition="in" filter="fade">
                                      <p:cBhvr additive="repl">
                                        <p:cTn id="55" dur="1000"/>
                                        <p:tgtEl>
                                          <p:spTgt spid="409">
                                            <p:txEl>
                                              <p:pRg st="312" end="362"/>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09">
                                            <p:txEl>
                                              <p:pRg st="362" end="403"/>
                                            </p:txEl>
                                          </p:spTgt>
                                        </p:tgtEl>
                                        <p:attrNameLst>
                                          <p:attrName>style.visibility</p:attrName>
                                        </p:attrNameLst>
                                      </p:cBhvr>
                                      <p:to>
                                        <p:strVal val="visible"/>
                                      </p:to>
                                    </p:set>
                                    <p:anim calcmode="lin" valueType="num">
                                      <p:cBhvr additive="repl">
                                        <p:cTn id="60" dur="1000" fill="hold"/>
                                        <p:tgtEl>
                                          <p:spTgt spid="409">
                                            <p:txEl>
                                              <p:pRg st="362" end="403"/>
                                            </p:txEl>
                                          </p:spTgt>
                                        </p:tgtEl>
                                        <p:attrNameLst>
                                          <p:attrName/>
                                        </p:attrNameLst>
                                      </p:cBhvr>
                                      <p:tavLst>
                                        <p:tav tm="0">
                                          <p:val>
                                            <p:boolVal val="0"/>
                                          </p:val>
                                        </p:tav>
                                        <p:tav tm="100000">
                                          <p:val>
                                            <p:strVal val="#ppt_w"/>
                                          </p:val>
                                        </p:tav>
                                      </p:tavLst>
                                    </p:anim>
                                    <p:anim calcmode="lin" valueType="num">
                                      <p:cBhvr additive="repl">
                                        <p:cTn id="61" dur="1000" fill="hold"/>
                                        <p:tgtEl>
                                          <p:spTgt spid="409">
                                            <p:txEl>
                                              <p:pRg st="362" end="403"/>
                                            </p:txEl>
                                          </p:spTgt>
                                        </p:tgtEl>
                                        <p:attrNameLst>
                                          <p:attrName/>
                                        </p:attrNameLst>
                                      </p:cBhvr>
                                      <p:tavLst>
                                        <p:tav tm="0">
                                          <p:val>
                                            <p:boolVal val="0"/>
                                          </p:val>
                                        </p:tav>
                                        <p:tav tm="100000">
                                          <p:val>
                                            <p:strVal val="#ppt_h"/>
                                          </p:val>
                                        </p:tav>
                                      </p:tavLst>
                                    </p:anim>
                                    <p:anim calcmode="lin" valueType="num">
                                      <p:cBhvr additive="repl">
                                        <p:cTn id="62" dur="1000" fill="hold"/>
                                        <p:tgtEl>
                                          <p:spTgt spid="409">
                                            <p:txEl>
                                              <p:pRg st="362" end="403"/>
                                            </p:txEl>
                                          </p:spTgt>
                                        </p:tgtEl>
                                        <p:attrNameLst>
                                          <p:attrName/>
                                        </p:attrNameLst>
                                      </p:cBhvr>
                                      <p:tavLst>
                                        <p:tav tm="0">
                                          <p:val>
                                            <p:strVal val="90"/>
                                          </p:val>
                                        </p:tav>
                                        <p:tav tm="100000">
                                          <p:val>
                                            <p:strVal val="0"/>
                                          </p:val>
                                        </p:tav>
                                      </p:tavLst>
                                    </p:anim>
                                    <p:animEffect transition="in" filter="fade">
                                      <p:cBhvr additive="repl">
                                        <p:cTn id="63" dur="1000"/>
                                        <p:tgtEl>
                                          <p:spTgt spid="409">
                                            <p:txEl>
                                              <p:pRg st="362" end="40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11"/>
                                        </p:tgtEl>
                                        <p:attrNameLst>
                                          <p:attrName>style.visibility</p:attrName>
                                        </p:attrNameLst>
                                      </p:cBhvr>
                                      <p:to>
                                        <p:strVal val="visible"/>
                                      </p:to>
                                    </p:set>
                                    <p:anim calcmode="lin" valueType="num">
                                      <p:cBhvr additive="repl">
                                        <p:cTn id="68" dur="1000" fill="hold"/>
                                        <p:tgtEl>
                                          <p:spTgt spid="411"/>
                                        </p:tgtEl>
                                        <p:attrNameLst>
                                          <p:attrName/>
                                        </p:attrNameLst>
                                      </p:cBhvr>
                                      <p:tavLst>
                                        <p:tav tm="0">
                                          <p:val>
                                            <p:boolVal val="0"/>
                                          </p:val>
                                        </p:tav>
                                        <p:tav tm="100000">
                                          <p:val>
                                            <p:strVal val="#ppt_w"/>
                                          </p:val>
                                        </p:tav>
                                      </p:tavLst>
                                    </p:anim>
                                    <p:anim calcmode="lin" valueType="num">
                                      <p:cBhvr additive="repl">
                                        <p:cTn id="69" dur="1000" fill="hold"/>
                                        <p:tgtEl>
                                          <p:spTgt spid="411"/>
                                        </p:tgtEl>
                                        <p:attrNameLst>
                                          <p:attrName/>
                                        </p:attrNameLst>
                                      </p:cBhvr>
                                      <p:tavLst>
                                        <p:tav tm="0">
                                          <p:val>
                                            <p:boolVal val="0"/>
                                          </p:val>
                                        </p:tav>
                                        <p:tav tm="100000">
                                          <p:val>
                                            <p:strVal val="#ppt_h"/>
                                          </p:val>
                                        </p:tav>
                                      </p:tavLst>
                                    </p:anim>
                                    <p:anim calcmode="lin" valueType="num">
                                      <p:cBhvr additive="repl">
                                        <p:cTn id="70" dur="1000" fill="hold"/>
                                        <p:tgtEl>
                                          <p:spTgt spid="411"/>
                                        </p:tgtEl>
                                        <p:attrNameLst>
                                          <p:attrName/>
                                        </p:attrNameLst>
                                      </p:cBhvr>
                                      <p:tavLst>
                                        <p:tav tm="0">
                                          <p:val>
                                            <p:strVal val="90"/>
                                          </p:val>
                                        </p:tav>
                                        <p:tav tm="100000">
                                          <p:val>
                                            <p:strVal val="0"/>
                                          </p:val>
                                        </p:tav>
                                      </p:tavLst>
                                    </p:anim>
                                    <p:animEffect transition="in" filter="fade">
                                      <p:cBhvr additive="repl">
                                        <p:cTn id="71" dur="1000"/>
                                        <p:tgtEl>
                                          <p:spTgt spid="411"/>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fill="hold" nodeType="clickEffect">
                                  <p:stCondLst>
                                    <p:cond delay="0"/>
                                  </p:stCondLst>
                                  <p:childTnLst>
                                    <p:set>
                                      <p:cBhvr>
                                        <p:cTn id="75" dur="1" fill="hold">
                                          <p:stCondLst>
                                            <p:cond delay="0"/>
                                          </p:stCondLst>
                                        </p:cTn>
                                        <p:tgtEl>
                                          <p:spTgt spid="411">
                                            <p:txEl>
                                              <p:pRg st="2" end="26"/>
                                            </p:txEl>
                                          </p:spTgt>
                                        </p:tgtEl>
                                        <p:attrNameLst>
                                          <p:attrName>style.visibility</p:attrName>
                                        </p:attrNameLst>
                                      </p:cBhvr>
                                      <p:to>
                                        <p:strVal val="visible"/>
                                      </p:to>
                                    </p:set>
                                    <p:anim calcmode="lin" valueType="num">
                                      <p:cBhvr additive="repl">
                                        <p:cTn id="76" dur="1000" fill="hold"/>
                                        <p:tgtEl>
                                          <p:spTgt spid="411">
                                            <p:txEl>
                                              <p:pRg st="2" end="26"/>
                                            </p:txEl>
                                          </p:spTgt>
                                        </p:tgtEl>
                                        <p:attrNameLst>
                                          <p:attrName/>
                                        </p:attrNameLst>
                                      </p:cBhvr>
                                      <p:tavLst>
                                        <p:tav tm="0">
                                          <p:val>
                                            <p:boolVal val="0"/>
                                          </p:val>
                                        </p:tav>
                                        <p:tav tm="100000">
                                          <p:val>
                                            <p:strVal val="#ppt_w"/>
                                          </p:val>
                                        </p:tav>
                                      </p:tavLst>
                                    </p:anim>
                                    <p:anim calcmode="lin" valueType="num">
                                      <p:cBhvr additive="repl">
                                        <p:cTn id="77" dur="1000" fill="hold"/>
                                        <p:tgtEl>
                                          <p:spTgt spid="411">
                                            <p:txEl>
                                              <p:pRg st="2" end="26"/>
                                            </p:txEl>
                                          </p:spTgt>
                                        </p:tgtEl>
                                        <p:attrNameLst>
                                          <p:attrName/>
                                        </p:attrNameLst>
                                      </p:cBhvr>
                                      <p:tavLst>
                                        <p:tav tm="0">
                                          <p:val>
                                            <p:boolVal val="0"/>
                                          </p:val>
                                        </p:tav>
                                        <p:tav tm="100000">
                                          <p:val>
                                            <p:strVal val="#ppt_h"/>
                                          </p:val>
                                        </p:tav>
                                      </p:tavLst>
                                    </p:anim>
                                    <p:anim calcmode="lin" valueType="num">
                                      <p:cBhvr additive="repl">
                                        <p:cTn id="78" dur="1000" fill="hold"/>
                                        <p:tgtEl>
                                          <p:spTgt spid="411">
                                            <p:txEl>
                                              <p:pRg st="2" end="26"/>
                                            </p:txEl>
                                          </p:spTgt>
                                        </p:tgtEl>
                                        <p:attrNameLst>
                                          <p:attrName/>
                                        </p:attrNameLst>
                                      </p:cBhvr>
                                      <p:tavLst>
                                        <p:tav tm="0">
                                          <p:val>
                                            <p:strVal val="90"/>
                                          </p:val>
                                        </p:tav>
                                        <p:tav tm="100000">
                                          <p:val>
                                            <p:strVal val="0"/>
                                          </p:val>
                                        </p:tav>
                                      </p:tavLst>
                                    </p:anim>
                                    <p:animEffect transition="in" filter="fade">
                                      <p:cBhvr additive="repl">
                                        <p:cTn id="79" dur="1000"/>
                                        <p:tgtEl>
                                          <p:spTgt spid="411">
                                            <p:txEl>
                                              <p:pRg st="2" end="26"/>
                                            </p:txEl>
                                          </p:spTgt>
                                        </p:tgtEl>
                                      </p:cBhvr>
                                    </p:animEffect>
                                  </p:childTnLst>
                                </p:cTn>
                              </p:par>
                              <p:par>
                                <p:cTn id="80" presetID="31" presetClass="entr" fill="hold" nodeType="withEffect">
                                  <p:stCondLst>
                                    <p:cond delay="0"/>
                                  </p:stCondLst>
                                  <p:childTnLst>
                                    <p:set>
                                      <p:cBhvr>
                                        <p:cTn id="81" dur="1" fill="hold">
                                          <p:stCondLst>
                                            <p:cond delay="0"/>
                                          </p:stCondLst>
                                        </p:cTn>
                                        <p:tgtEl>
                                          <p:spTgt spid="411">
                                            <p:txEl>
                                              <p:pRg st="26" end="74"/>
                                            </p:txEl>
                                          </p:spTgt>
                                        </p:tgtEl>
                                        <p:attrNameLst>
                                          <p:attrName>style.visibility</p:attrName>
                                        </p:attrNameLst>
                                      </p:cBhvr>
                                      <p:to>
                                        <p:strVal val="visible"/>
                                      </p:to>
                                    </p:set>
                                    <p:anim calcmode="lin" valueType="num">
                                      <p:cBhvr additive="repl">
                                        <p:cTn id="82" dur="1000" fill="hold"/>
                                        <p:tgtEl>
                                          <p:spTgt spid="411">
                                            <p:txEl>
                                              <p:pRg st="26" end="74"/>
                                            </p:txEl>
                                          </p:spTgt>
                                        </p:tgtEl>
                                        <p:attrNameLst>
                                          <p:attrName/>
                                        </p:attrNameLst>
                                      </p:cBhvr>
                                      <p:tavLst>
                                        <p:tav tm="0">
                                          <p:val>
                                            <p:boolVal val="0"/>
                                          </p:val>
                                        </p:tav>
                                        <p:tav tm="100000">
                                          <p:val>
                                            <p:strVal val="#ppt_w"/>
                                          </p:val>
                                        </p:tav>
                                      </p:tavLst>
                                    </p:anim>
                                    <p:anim calcmode="lin" valueType="num">
                                      <p:cBhvr additive="repl">
                                        <p:cTn id="83" dur="1000" fill="hold"/>
                                        <p:tgtEl>
                                          <p:spTgt spid="411">
                                            <p:txEl>
                                              <p:pRg st="26" end="74"/>
                                            </p:txEl>
                                          </p:spTgt>
                                        </p:tgtEl>
                                        <p:attrNameLst>
                                          <p:attrName/>
                                        </p:attrNameLst>
                                      </p:cBhvr>
                                      <p:tavLst>
                                        <p:tav tm="0">
                                          <p:val>
                                            <p:boolVal val="0"/>
                                          </p:val>
                                        </p:tav>
                                        <p:tav tm="100000">
                                          <p:val>
                                            <p:strVal val="#ppt_h"/>
                                          </p:val>
                                        </p:tav>
                                      </p:tavLst>
                                    </p:anim>
                                    <p:anim calcmode="lin" valueType="num">
                                      <p:cBhvr additive="repl">
                                        <p:cTn id="84" dur="1000" fill="hold"/>
                                        <p:tgtEl>
                                          <p:spTgt spid="411">
                                            <p:txEl>
                                              <p:pRg st="26" end="74"/>
                                            </p:txEl>
                                          </p:spTgt>
                                        </p:tgtEl>
                                        <p:attrNameLst>
                                          <p:attrName/>
                                        </p:attrNameLst>
                                      </p:cBhvr>
                                      <p:tavLst>
                                        <p:tav tm="0">
                                          <p:val>
                                            <p:strVal val="90"/>
                                          </p:val>
                                        </p:tav>
                                        <p:tav tm="100000">
                                          <p:val>
                                            <p:strVal val="0"/>
                                          </p:val>
                                        </p:tav>
                                      </p:tavLst>
                                    </p:anim>
                                    <p:animEffect transition="in" filter="fade">
                                      <p:cBhvr additive="repl">
                                        <p:cTn id="85" dur="1000"/>
                                        <p:tgtEl>
                                          <p:spTgt spid="411">
                                            <p:txEl>
                                              <p:pRg st="26" end="74"/>
                                            </p:txEl>
                                          </p:spTgt>
                                        </p:tgtEl>
                                      </p:cBhvr>
                                    </p:animEffect>
                                  </p:childTnLst>
                                </p:cTn>
                              </p:par>
                              <p:par>
                                <p:cTn id="86" presetID="31" presetClass="entr" fill="hold" nodeType="withEffect">
                                  <p:stCondLst>
                                    <p:cond delay="0"/>
                                  </p:stCondLst>
                                  <p:childTnLst>
                                    <p:set>
                                      <p:cBhvr>
                                        <p:cTn id="87" dur="1" fill="hold">
                                          <p:stCondLst>
                                            <p:cond delay="0"/>
                                          </p:stCondLst>
                                        </p:cTn>
                                        <p:tgtEl>
                                          <p:spTgt spid="411">
                                            <p:txEl>
                                              <p:pRg st="74" end="100"/>
                                            </p:txEl>
                                          </p:spTgt>
                                        </p:tgtEl>
                                        <p:attrNameLst>
                                          <p:attrName>style.visibility</p:attrName>
                                        </p:attrNameLst>
                                      </p:cBhvr>
                                      <p:to>
                                        <p:strVal val="visible"/>
                                      </p:to>
                                    </p:set>
                                    <p:anim calcmode="lin" valueType="num">
                                      <p:cBhvr additive="repl">
                                        <p:cTn id="88" dur="1000" fill="hold"/>
                                        <p:tgtEl>
                                          <p:spTgt spid="411">
                                            <p:txEl>
                                              <p:pRg st="74" end="100"/>
                                            </p:txEl>
                                          </p:spTgt>
                                        </p:tgtEl>
                                        <p:attrNameLst>
                                          <p:attrName/>
                                        </p:attrNameLst>
                                      </p:cBhvr>
                                      <p:tavLst>
                                        <p:tav tm="0">
                                          <p:val>
                                            <p:boolVal val="0"/>
                                          </p:val>
                                        </p:tav>
                                        <p:tav tm="100000">
                                          <p:val>
                                            <p:strVal val="#ppt_w"/>
                                          </p:val>
                                        </p:tav>
                                      </p:tavLst>
                                    </p:anim>
                                    <p:anim calcmode="lin" valueType="num">
                                      <p:cBhvr additive="repl">
                                        <p:cTn id="89" dur="1000" fill="hold"/>
                                        <p:tgtEl>
                                          <p:spTgt spid="411">
                                            <p:txEl>
                                              <p:pRg st="74" end="100"/>
                                            </p:txEl>
                                          </p:spTgt>
                                        </p:tgtEl>
                                        <p:attrNameLst>
                                          <p:attrName/>
                                        </p:attrNameLst>
                                      </p:cBhvr>
                                      <p:tavLst>
                                        <p:tav tm="0">
                                          <p:val>
                                            <p:boolVal val="0"/>
                                          </p:val>
                                        </p:tav>
                                        <p:tav tm="100000">
                                          <p:val>
                                            <p:strVal val="#ppt_h"/>
                                          </p:val>
                                        </p:tav>
                                      </p:tavLst>
                                    </p:anim>
                                    <p:anim calcmode="lin" valueType="num">
                                      <p:cBhvr additive="repl">
                                        <p:cTn id="90" dur="1000" fill="hold"/>
                                        <p:tgtEl>
                                          <p:spTgt spid="411">
                                            <p:txEl>
                                              <p:pRg st="74" end="100"/>
                                            </p:txEl>
                                          </p:spTgt>
                                        </p:tgtEl>
                                        <p:attrNameLst>
                                          <p:attrName/>
                                        </p:attrNameLst>
                                      </p:cBhvr>
                                      <p:tavLst>
                                        <p:tav tm="0">
                                          <p:val>
                                            <p:strVal val="90"/>
                                          </p:val>
                                        </p:tav>
                                        <p:tav tm="100000">
                                          <p:val>
                                            <p:strVal val="0"/>
                                          </p:val>
                                        </p:tav>
                                      </p:tavLst>
                                    </p:anim>
                                    <p:animEffect transition="in" filter="fade">
                                      <p:cBhvr additive="repl">
                                        <p:cTn id="91" dur="1000"/>
                                        <p:tgtEl>
                                          <p:spTgt spid="411">
                                            <p:txEl>
                                              <p:pRg st="74" end="100"/>
                                            </p:txEl>
                                          </p:spTgt>
                                        </p:tgtEl>
                                      </p:cBhvr>
                                    </p:animEffect>
                                  </p:childTnLst>
                                </p:cTn>
                              </p:par>
                              <p:par>
                                <p:cTn id="92" presetID="31" presetClass="entr" fill="hold" nodeType="withEffect">
                                  <p:stCondLst>
                                    <p:cond delay="0"/>
                                  </p:stCondLst>
                                  <p:childTnLst>
                                    <p:set>
                                      <p:cBhvr>
                                        <p:cTn id="93" dur="1" fill="hold">
                                          <p:stCondLst>
                                            <p:cond delay="0"/>
                                          </p:stCondLst>
                                        </p:cTn>
                                        <p:tgtEl>
                                          <p:spTgt spid="411">
                                            <p:txEl>
                                              <p:pRg st="100" end="131"/>
                                            </p:txEl>
                                          </p:spTgt>
                                        </p:tgtEl>
                                        <p:attrNameLst>
                                          <p:attrName>style.visibility</p:attrName>
                                        </p:attrNameLst>
                                      </p:cBhvr>
                                      <p:to>
                                        <p:strVal val="visible"/>
                                      </p:to>
                                    </p:set>
                                    <p:anim calcmode="lin" valueType="num">
                                      <p:cBhvr additive="repl">
                                        <p:cTn id="94" dur="1000" fill="hold"/>
                                        <p:tgtEl>
                                          <p:spTgt spid="411">
                                            <p:txEl>
                                              <p:pRg st="100" end="131"/>
                                            </p:txEl>
                                          </p:spTgt>
                                        </p:tgtEl>
                                        <p:attrNameLst>
                                          <p:attrName/>
                                        </p:attrNameLst>
                                      </p:cBhvr>
                                      <p:tavLst>
                                        <p:tav tm="0">
                                          <p:val>
                                            <p:boolVal val="0"/>
                                          </p:val>
                                        </p:tav>
                                        <p:tav tm="100000">
                                          <p:val>
                                            <p:strVal val="#ppt_w"/>
                                          </p:val>
                                        </p:tav>
                                      </p:tavLst>
                                    </p:anim>
                                    <p:anim calcmode="lin" valueType="num">
                                      <p:cBhvr additive="repl">
                                        <p:cTn id="95" dur="1000" fill="hold"/>
                                        <p:tgtEl>
                                          <p:spTgt spid="411">
                                            <p:txEl>
                                              <p:pRg st="100" end="131"/>
                                            </p:txEl>
                                          </p:spTgt>
                                        </p:tgtEl>
                                        <p:attrNameLst>
                                          <p:attrName/>
                                        </p:attrNameLst>
                                      </p:cBhvr>
                                      <p:tavLst>
                                        <p:tav tm="0">
                                          <p:val>
                                            <p:boolVal val="0"/>
                                          </p:val>
                                        </p:tav>
                                        <p:tav tm="100000">
                                          <p:val>
                                            <p:strVal val="#ppt_h"/>
                                          </p:val>
                                        </p:tav>
                                      </p:tavLst>
                                    </p:anim>
                                    <p:anim calcmode="lin" valueType="num">
                                      <p:cBhvr additive="repl">
                                        <p:cTn id="96" dur="1000" fill="hold"/>
                                        <p:tgtEl>
                                          <p:spTgt spid="411">
                                            <p:txEl>
                                              <p:pRg st="100" end="131"/>
                                            </p:txEl>
                                          </p:spTgt>
                                        </p:tgtEl>
                                        <p:attrNameLst>
                                          <p:attrName/>
                                        </p:attrNameLst>
                                      </p:cBhvr>
                                      <p:tavLst>
                                        <p:tav tm="0">
                                          <p:val>
                                            <p:strVal val="90"/>
                                          </p:val>
                                        </p:tav>
                                        <p:tav tm="100000">
                                          <p:val>
                                            <p:strVal val="0"/>
                                          </p:val>
                                        </p:tav>
                                      </p:tavLst>
                                    </p:anim>
                                    <p:animEffect transition="in" filter="fade">
                                      <p:cBhvr additive="repl">
                                        <p:cTn id="97" dur="1000"/>
                                        <p:tgtEl>
                                          <p:spTgt spid="411">
                                            <p:txEl>
                                              <p:pRg st="100" end="131"/>
                                            </p:txEl>
                                          </p:spTgt>
                                        </p:tgtEl>
                                      </p:cBhvr>
                                    </p:animEffect>
                                  </p:childTnLst>
                                </p:cTn>
                              </p:par>
                              <p:par>
                                <p:cTn id="98" presetID="31" presetClass="entr" fill="hold" nodeType="withEffect">
                                  <p:stCondLst>
                                    <p:cond delay="0"/>
                                  </p:stCondLst>
                                  <p:childTnLst>
                                    <p:set>
                                      <p:cBhvr>
                                        <p:cTn id="99" dur="1" fill="hold">
                                          <p:stCondLst>
                                            <p:cond delay="0"/>
                                          </p:stCondLst>
                                        </p:cTn>
                                        <p:tgtEl>
                                          <p:spTgt spid="411">
                                            <p:txEl>
                                              <p:pRg st="131" end="149"/>
                                            </p:txEl>
                                          </p:spTgt>
                                        </p:tgtEl>
                                        <p:attrNameLst>
                                          <p:attrName>style.visibility</p:attrName>
                                        </p:attrNameLst>
                                      </p:cBhvr>
                                      <p:to>
                                        <p:strVal val="visible"/>
                                      </p:to>
                                    </p:set>
                                    <p:anim calcmode="lin" valueType="num">
                                      <p:cBhvr additive="repl">
                                        <p:cTn id="100" dur="1000" fill="hold"/>
                                        <p:tgtEl>
                                          <p:spTgt spid="411">
                                            <p:txEl>
                                              <p:pRg st="131" end="149"/>
                                            </p:txEl>
                                          </p:spTgt>
                                        </p:tgtEl>
                                        <p:attrNameLst>
                                          <p:attrName/>
                                        </p:attrNameLst>
                                      </p:cBhvr>
                                      <p:tavLst>
                                        <p:tav tm="0">
                                          <p:val>
                                            <p:boolVal val="0"/>
                                          </p:val>
                                        </p:tav>
                                        <p:tav tm="100000">
                                          <p:val>
                                            <p:strVal val="#ppt_w"/>
                                          </p:val>
                                        </p:tav>
                                      </p:tavLst>
                                    </p:anim>
                                    <p:anim calcmode="lin" valueType="num">
                                      <p:cBhvr additive="repl">
                                        <p:cTn id="101" dur="1000" fill="hold"/>
                                        <p:tgtEl>
                                          <p:spTgt spid="411">
                                            <p:txEl>
                                              <p:pRg st="131" end="149"/>
                                            </p:txEl>
                                          </p:spTgt>
                                        </p:tgtEl>
                                        <p:attrNameLst>
                                          <p:attrName/>
                                        </p:attrNameLst>
                                      </p:cBhvr>
                                      <p:tavLst>
                                        <p:tav tm="0">
                                          <p:val>
                                            <p:boolVal val="0"/>
                                          </p:val>
                                        </p:tav>
                                        <p:tav tm="100000">
                                          <p:val>
                                            <p:strVal val="#ppt_h"/>
                                          </p:val>
                                        </p:tav>
                                      </p:tavLst>
                                    </p:anim>
                                    <p:anim calcmode="lin" valueType="num">
                                      <p:cBhvr additive="repl">
                                        <p:cTn id="102" dur="1000" fill="hold"/>
                                        <p:tgtEl>
                                          <p:spTgt spid="411">
                                            <p:txEl>
                                              <p:pRg st="131" end="149"/>
                                            </p:txEl>
                                          </p:spTgt>
                                        </p:tgtEl>
                                        <p:attrNameLst>
                                          <p:attrName/>
                                        </p:attrNameLst>
                                      </p:cBhvr>
                                      <p:tavLst>
                                        <p:tav tm="0">
                                          <p:val>
                                            <p:strVal val="90"/>
                                          </p:val>
                                        </p:tav>
                                        <p:tav tm="100000">
                                          <p:val>
                                            <p:strVal val="0"/>
                                          </p:val>
                                        </p:tav>
                                      </p:tavLst>
                                    </p:anim>
                                    <p:animEffect transition="in" filter="fade">
                                      <p:cBhvr additive="repl">
                                        <p:cTn id="103" dur="1000"/>
                                        <p:tgtEl>
                                          <p:spTgt spid="411">
                                            <p:txEl>
                                              <p:pRg st="131" end="149"/>
                                            </p:txEl>
                                          </p:spTgt>
                                        </p:tgtEl>
                                      </p:cBhvr>
                                    </p:animEffect>
                                  </p:childTnLst>
                                </p:cTn>
                              </p:par>
                              <p:par>
                                <p:cTn id="104" presetID="31" presetClass="entr" fill="hold" nodeType="withEffect">
                                  <p:stCondLst>
                                    <p:cond delay="0"/>
                                  </p:stCondLst>
                                  <p:childTnLst>
                                    <p:set>
                                      <p:cBhvr>
                                        <p:cTn id="105" dur="1" fill="hold">
                                          <p:stCondLst>
                                            <p:cond delay="0"/>
                                          </p:stCondLst>
                                        </p:cTn>
                                        <p:tgtEl>
                                          <p:spTgt spid="411">
                                            <p:txEl>
                                              <p:pRg st="149" end="173"/>
                                            </p:txEl>
                                          </p:spTgt>
                                        </p:tgtEl>
                                        <p:attrNameLst>
                                          <p:attrName>style.visibility</p:attrName>
                                        </p:attrNameLst>
                                      </p:cBhvr>
                                      <p:to>
                                        <p:strVal val="visible"/>
                                      </p:to>
                                    </p:set>
                                    <p:anim calcmode="lin" valueType="num">
                                      <p:cBhvr additive="repl">
                                        <p:cTn id="106" dur="1000" fill="hold"/>
                                        <p:tgtEl>
                                          <p:spTgt spid="411">
                                            <p:txEl>
                                              <p:pRg st="149" end="173"/>
                                            </p:txEl>
                                          </p:spTgt>
                                        </p:tgtEl>
                                        <p:attrNameLst>
                                          <p:attrName/>
                                        </p:attrNameLst>
                                      </p:cBhvr>
                                      <p:tavLst>
                                        <p:tav tm="0">
                                          <p:val>
                                            <p:boolVal val="0"/>
                                          </p:val>
                                        </p:tav>
                                        <p:tav tm="100000">
                                          <p:val>
                                            <p:strVal val="#ppt_w"/>
                                          </p:val>
                                        </p:tav>
                                      </p:tavLst>
                                    </p:anim>
                                    <p:anim calcmode="lin" valueType="num">
                                      <p:cBhvr additive="repl">
                                        <p:cTn id="107" dur="1000" fill="hold"/>
                                        <p:tgtEl>
                                          <p:spTgt spid="411">
                                            <p:txEl>
                                              <p:pRg st="149" end="173"/>
                                            </p:txEl>
                                          </p:spTgt>
                                        </p:tgtEl>
                                        <p:attrNameLst>
                                          <p:attrName/>
                                        </p:attrNameLst>
                                      </p:cBhvr>
                                      <p:tavLst>
                                        <p:tav tm="0">
                                          <p:val>
                                            <p:boolVal val="0"/>
                                          </p:val>
                                        </p:tav>
                                        <p:tav tm="100000">
                                          <p:val>
                                            <p:strVal val="#ppt_h"/>
                                          </p:val>
                                        </p:tav>
                                      </p:tavLst>
                                    </p:anim>
                                    <p:anim calcmode="lin" valueType="num">
                                      <p:cBhvr additive="repl">
                                        <p:cTn id="108" dur="1000" fill="hold"/>
                                        <p:tgtEl>
                                          <p:spTgt spid="411">
                                            <p:txEl>
                                              <p:pRg st="149" end="173"/>
                                            </p:txEl>
                                          </p:spTgt>
                                        </p:tgtEl>
                                        <p:attrNameLst>
                                          <p:attrName/>
                                        </p:attrNameLst>
                                      </p:cBhvr>
                                      <p:tavLst>
                                        <p:tav tm="0">
                                          <p:val>
                                            <p:strVal val="90"/>
                                          </p:val>
                                        </p:tav>
                                        <p:tav tm="100000">
                                          <p:val>
                                            <p:strVal val="0"/>
                                          </p:val>
                                        </p:tav>
                                      </p:tavLst>
                                    </p:anim>
                                    <p:animEffect transition="in" filter="fade">
                                      <p:cBhvr additive="repl">
                                        <p:cTn id="109" dur="1000"/>
                                        <p:tgtEl>
                                          <p:spTgt spid="411">
                                            <p:txEl>
                                              <p:pRg st="149" end="173"/>
                                            </p:txEl>
                                          </p:spTgt>
                                        </p:tgtEl>
                                      </p:cBhvr>
                                    </p:animEffect>
                                  </p:childTnLst>
                                </p:cTn>
                              </p:par>
                              <p:par>
                                <p:cTn id="110" presetID="31" presetClass="entr" fill="hold" nodeType="withEffect">
                                  <p:stCondLst>
                                    <p:cond delay="0"/>
                                  </p:stCondLst>
                                  <p:childTnLst>
                                    <p:set>
                                      <p:cBhvr>
                                        <p:cTn id="111" dur="1" fill="hold">
                                          <p:stCondLst>
                                            <p:cond delay="0"/>
                                          </p:stCondLst>
                                        </p:cTn>
                                        <p:tgtEl>
                                          <p:spTgt spid="411">
                                            <p:txEl>
                                              <p:pRg st="173" end="215"/>
                                            </p:txEl>
                                          </p:spTgt>
                                        </p:tgtEl>
                                        <p:attrNameLst>
                                          <p:attrName>style.visibility</p:attrName>
                                        </p:attrNameLst>
                                      </p:cBhvr>
                                      <p:to>
                                        <p:strVal val="visible"/>
                                      </p:to>
                                    </p:set>
                                    <p:anim calcmode="lin" valueType="num">
                                      <p:cBhvr additive="repl">
                                        <p:cTn id="112" dur="1000" fill="hold"/>
                                        <p:tgtEl>
                                          <p:spTgt spid="411">
                                            <p:txEl>
                                              <p:pRg st="173" end="215"/>
                                            </p:txEl>
                                          </p:spTgt>
                                        </p:tgtEl>
                                        <p:attrNameLst>
                                          <p:attrName/>
                                        </p:attrNameLst>
                                      </p:cBhvr>
                                      <p:tavLst>
                                        <p:tav tm="0">
                                          <p:val>
                                            <p:boolVal val="0"/>
                                          </p:val>
                                        </p:tav>
                                        <p:tav tm="100000">
                                          <p:val>
                                            <p:strVal val="#ppt_w"/>
                                          </p:val>
                                        </p:tav>
                                      </p:tavLst>
                                    </p:anim>
                                    <p:anim calcmode="lin" valueType="num">
                                      <p:cBhvr additive="repl">
                                        <p:cTn id="113" dur="1000" fill="hold"/>
                                        <p:tgtEl>
                                          <p:spTgt spid="411">
                                            <p:txEl>
                                              <p:pRg st="173" end="215"/>
                                            </p:txEl>
                                          </p:spTgt>
                                        </p:tgtEl>
                                        <p:attrNameLst>
                                          <p:attrName/>
                                        </p:attrNameLst>
                                      </p:cBhvr>
                                      <p:tavLst>
                                        <p:tav tm="0">
                                          <p:val>
                                            <p:boolVal val="0"/>
                                          </p:val>
                                        </p:tav>
                                        <p:tav tm="100000">
                                          <p:val>
                                            <p:strVal val="#ppt_h"/>
                                          </p:val>
                                        </p:tav>
                                      </p:tavLst>
                                    </p:anim>
                                    <p:anim calcmode="lin" valueType="num">
                                      <p:cBhvr additive="repl">
                                        <p:cTn id="114" dur="1000" fill="hold"/>
                                        <p:tgtEl>
                                          <p:spTgt spid="411">
                                            <p:txEl>
                                              <p:pRg st="173" end="215"/>
                                            </p:txEl>
                                          </p:spTgt>
                                        </p:tgtEl>
                                        <p:attrNameLst>
                                          <p:attrName/>
                                        </p:attrNameLst>
                                      </p:cBhvr>
                                      <p:tavLst>
                                        <p:tav tm="0">
                                          <p:val>
                                            <p:strVal val="90"/>
                                          </p:val>
                                        </p:tav>
                                        <p:tav tm="100000">
                                          <p:val>
                                            <p:strVal val="0"/>
                                          </p:val>
                                        </p:tav>
                                      </p:tavLst>
                                    </p:anim>
                                    <p:animEffect transition="in" filter="fade">
                                      <p:cBhvr additive="repl">
                                        <p:cTn id="115" dur="1000"/>
                                        <p:tgtEl>
                                          <p:spTgt spid="411">
                                            <p:txEl>
                                              <p:pRg st="173" end="215"/>
                                            </p:txEl>
                                          </p:spTgt>
                                        </p:tgtEl>
                                      </p:cBhvr>
                                    </p:animEffect>
                                  </p:childTnLst>
                                </p:cTn>
                              </p:par>
                              <p:par>
                                <p:cTn id="116" presetID="31" presetClass="entr" fill="hold" nodeType="withEffect">
                                  <p:stCondLst>
                                    <p:cond delay="0"/>
                                  </p:stCondLst>
                                  <p:childTnLst>
                                    <p:set>
                                      <p:cBhvr>
                                        <p:cTn id="117" dur="1" fill="hold">
                                          <p:stCondLst>
                                            <p:cond delay="0"/>
                                          </p:stCondLst>
                                        </p:cTn>
                                        <p:tgtEl>
                                          <p:spTgt spid="411">
                                            <p:txEl>
                                              <p:pRg st="215" end="256"/>
                                            </p:txEl>
                                          </p:spTgt>
                                        </p:tgtEl>
                                        <p:attrNameLst>
                                          <p:attrName>style.visibility</p:attrName>
                                        </p:attrNameLst>
                                      </p:cBhvr>
                                      <p:to>
                                        <p:strVal val="visible"/>
                                      </p:to>
                                    </p:set>
                                    <p:anim calcmode="lin" valueType="num">
                                      <p:cBhvr additive="repl">
                                        <p:cTn id="118" dur="1000" fill="hold"/>
                                        <p:tgtEl>
                                          <p:spTgt spid="411">
                                            <p:txEl>
                                              <p:pRg st="215" end="256"/>
                                            </p:txEl>
                                          </p:spTgt>
                                        </p:tgtEl>
                                        <p:attrNameLst>
                                          <p:attrName/>
                                        </p:attrNameLst>
                                      </p:cBhvr>
                                      <p:tavLst>
                                        <p:tav tm="0">
                                          <p:val>
                                            <p:boolVal val="0"/>
                                          </p:val>
                                        </p:tav>
                                        <p:tav tm="100000">
                                          <p:val>
                                            <p:strVal val="#ppt_w"/>
                                          </p:val>
                                        </p:tav>
                                      </p:tavLst>
                                    </p:anim>
                                    <p:anim calcmode="lin" valueType="num">
                                      <p:cBhvr additive="repl">
                                        <p:cTn id="119" dur="1000" fill="hold"/>
                                        <p:tgtEl>
                                          <p:spTgt spid="411">
                                            <p:txEl>
                                              <p:pRg st="215" end="256"/>
                                            </p:txEl>
                                          </p:spTgt>
                                        </p:tgtEl>
                                        <p:attrNameLst>
                                          <p:attrName/>
                                        </p:attrNameLst>
                                      </p:cBhvr>
                                      <p:tavLst>
                                        <p:tav tm="0">
                                          <p:val>
                                            <p:boolVal val="0"/>
                                          </p:val>
                                        </p:tav>
                                        <p:tav tm="100000">
                                          <p:val>
                                            <p:strVal val="#ppt_h"/>
                                          </p:val>
                                        </p:tav>
                                      </p:tavLst>
                                    </p:anim>
                                    <p:anim calcmode="lin" valueType="num">
                                      <p:cBhvr additive="repl">
                                        <p:cTn id="120" dur="1000" fill="hold"/>
                                        <p:tgtEl>
                                          <p:spTgt spid="411">
                                            <p:txEl>
                                              <p:pRg st="215" end="256"/>
                                            </p:txEl>
                                          </p:spTgt>
                                        </p:tgtEl>
                                        <p:attrNameLst>
                                          <p:attrName/>
                                        </p:attrNameLst>
                                      </p:cBhvr>
                                      <p:tavLst>
                                        <p:tav tm="0">
                                          <p:val>
                                            <p:strVal val="90"/>
                                          </p:val>
                                        </p:tav>
                                        <p:tav tm="100000">
                                          <p:val>
                                            <p:strVal val="0"/>
                                          </p:val>
                                        </p:tav>
                                      </p:tavLst>
                                    </p:anim>
                                    <p:animEffect transition="in" filter="fade">
                                      <p:cBhvr additive="repl">
                                        <p:cTn id="121" dur="1000"/>
                                        <p:tgtEl>
                                          <p:spTgt spid="411">
                                            <p:txEl>
                                              <p:pRg st="215" end="25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 name="TextShape 1"/>
          <p:cNvSpPr txBox="1"/>
          <p:nvPr/>
        </p:nvSpPr>
        <p:spPr>
          <a:xfrm>
            <a:off x="1034784" y="1550808"/>
            <a:ext cx="9877320" cy="3450240"/>
          </a:xfrm>
          <a:prstGeom prst="rect">
            <a:avLst/>
          </a:prstGeom>
          <a:noFill/>
          <a:ln>
            <a:noFill/>
          </a:ln>
        </p:spPr>
        <p:txBody>
          <a:bodyPr/>
          <a:lstStyle/>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Problème</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séparation</a:t>
            </a:r>
            <a:r>
              <a:rPr lang="en-US" sz="2400" b="0" strike="noStrike" spc="-1" dirty="0">
                <a:solidFill>
                  <a:srgbClr val="073E87"/>
                </a:solidFill>
                <a:uFill>
                  <a:solidFill>
                    <a:srgbClr val="FFFFFF"/>
                  </a:solidFill>
                </a:uFill>
                <a:latin typeface="Candara"/>
              </a:rPr>
              <a:t> avec la </a:t>
            </a:r>
            <a:r>
              <a:rPr lang="en-US" sz="2400" b="0" strike="noStrike" spc="-1" dirty="0" err="1">
                <a:solidFill>
                  <a:srgbClr val="073E87"/>
                </a:solidFill>
                <a:uFill>
                  <a:solidFill>
                    <a:srgbClr val="FFFFFF"/>
                  </a:solidFill>
                </a:uFill>
                <a:latin typeface="Candara"/>
              </a:rPr>
              <a:t>mère</a:t>
            </a:r>
            <a:r>
              <a:rPr lang="en-US" sz="2400" b="0" strike="noStrike" spc="-1" dirty="0">
                <a:solidFill>
                  <a:srgbClr val="073E87"/>
                </a:solidFill>
                <a:uFill>
                  <a:solidFill>
                    <a:srgbClr val="FFFFFF"/>
                  </a:solidFill>
                </a:uFill>
                <a:latin typeface="Candara"/>
              </a:rPr>
              <a:t> / le </a:t>
            </a:r>
            <a:r>
              <a:rPr lang="en-US" sz="2400" b="0" strike="noStrike" spc="-1" dirty="0" err="1">
                <a:solidFill>
                  <a:srgbClr val="073E87"/>
                </a:solidFill>
                <a:uFill>
                  <a:solidFill>
                    <a:srgbClr val="FFFFFF"/>
                  </a:solidFill>
                </a:uFill>
                <a:latin typeface="Candara"/>
              </a:rPr>
              <a:t>père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Très</a:t>
            </a:r>
            <a:r>
              <a:rPr lang="en-US" sz="2400" b="0" strike="noStrike" spc="-1" dirty="0">
                <a:solidFill>
                  <a:srgbClr val="073E87"/>
                </a:solidFill>
                <a:uFill>
                  <a:solidFill>
                    <a:srgbClr val="FFFFFF"/>
                  </a:solidFill>
                </a:uFill>
                <a:latin typeface="Candara"/>
              </a:rPr>
              <a:t> sensible à </a:t>
            </a:r>
            <a:r>
              <a:rPr lang="en-US" sz="2400" b="0" strike="noStrike" spc="-1" dirty="0" err="1">
                <a:solidFill>
                  <a:srgbClr val="073E87"/>
                </a:solidFill>
                <a:uFill>
                  <a:solidFill>
                    <a:srgbClr val="FFFFFF"/>
                  </a:solidFill>
                </a:uFill>
                <a:latin typeface="Candara"/>
              </a:rPr>
              <a:t>l’avis</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l’adulte</a:t>
            </a:r>
            <a:r>
              <a:rPr lang="en-US" sz="2400" b="0" strike="noStrike" spc="-1" dirty="0">
                <a:solidFill>
                  <a:srgbClr val="073E87"/>
                </a:solidFill>
                <a:uFill>
                  <a:solidFill>
                    <a:srgbClr val="FFFFFF"/>
                  </a:solidFill>
                </a:uFill>
                <a:latin typeface="Candara"/>
              </a:rPr>
              <a:t> : </a:t>
            </a:r>
            <a:r>
              <a:rPr lang="en-US" sz="2400" b="0" strike="noStrike" spc="-1" dirty="0" err="1">
                <a:solidFill>
                  <a:srgbClr val="073E87"/>
                </a:solidFill>
                <a:uFill>
                  <a:solidFill>
                    <a:srgbClr val="FFFFFF"/>
                  </a:solidFill>
                </a:uFill>
                <a:latin typeface="Candara"/>
              </a:rPr>
              <a:t>besoin</a:t>
            </a:r>
            <a:r>
              <a:rPr lang="en-US" sz="2400" b="0" strike="noStrike" spc="-1" dirty="0">
                <a:solidFill>
                  <a:srgbClr val="073E87"/>
                </a:solidFill>
                <a:uFill>
                  <a:solidFill>
                    <a:srgbClr val="FFFFFF"/>
                  </a:solidFill>
                </a:uFill>
                <a:latin typeface="Candara"/>
              </a:rPr>
              <a:t> de justice </a:t>
            </a:r>
            <a:r>
              <a:rPr lang="en-US" sz="2400" b="0" strike="noStrike" spc="-1" dirty="0" err="1">
                <a:solidFill>
                  <a:srgbClr val="073E87"/>
                </a:solidFill>
                <a:uFill>
                  <a:solidFill>
                    <a:srgbClr val="FFFFFF"/>
                  </a:solidFill>
                </a:uFill>
                <a:latin typeface="Candara"/>
              </a:rPr>
              <a:t>équitable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Peur</a:t>
            </a:r>
            <a:r>
              <a:rPr lang="en-US" sz="2400" b="0" strike="noStrike" spc="-1" dirty="0">
                <a:solidFill>
                  <a:srgbClr val="073E87"/>
                </a:solidFill>
                <a:uFill>
                  <a:solidFill>
                    <a:srgbClr val="FFFFFF"/>
                  </a:solidFill>
                </a:uFill>
                <a:latin typeface="Candara"/>
              </a:rPr>
              <a:t> du noir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Importance du </a:t>
            </a:r>
            <a:r>
              <a:rPr lang="en-US" sz="2400" b="0" strike="noStrike" spc="-1" dirty="0" err="1">
                <a:solidFill>
                  <a:srgbClr val="073E87"/>
                </a:solidFill>
                <a:uFill>
                  <a:solidFill>
                    <a:srgbClr val="FFFFFF"/>
                  </a:solidFill>
                </a:uFill>
                <a:latin typeface="Candara"/>
              </a:rPr>
              <a:t>doudou</a:t>
            </a:r>
            <a:r>
              <a:rPr lang="en-US" sz="2400" b="0" strike="noStrike" spc="-1" dirty="0">
                <a:solidFill>
                  <a:srgbClr val="073E87"/>
                </a:solidFill>
                <a:uFill>
                  <a:solidFill>
                    <a:srgbClr val="FFFFFF"/>
                  </a:solidFill>
                </a:uFill>
                <a:latin typeface="Candara"/>
              </a:rPr>
              <a:t> : </a:t>
            </a:r>
            <a:r>
              <a:rPr lang="en-US" sz="2400" b="0" strike="noStrike" spc="-1" dirty="0" err="1">
                <a:solidFill>
                  <a:srgbClr val="073E87"/>
                </a:solidFill>
                <a:uFill>
                  <a:solidFill>
                    <a:srgbClr val="FFFFFF"/>
                  </a:solidFill>
                </a:uFill>
                <a:latin typeface="Candara"/>
              </a:rPr>
              <a:t>attache</a:t>
            </a:r>
            <a:r>
              <a:rPr lang="en-US" sz="2400" b="0" strike="noStrike" spc="-1" dirty="0">
                <a:solidFill>
                  <a:srgbClr val="073E87"/>
                </a:solidFill>
                <a:uFill>
                  <a:solidFill>
                    <a:srgbClr val="FFFFFF"/>
                  </a:solidFill>
                </a:uFill>
                <a:latin typeface="Candara"/>
              </a:rPr>
              <a:t> aux </a:t>
            </a:r>
            <a:r>
              <a:rPr lang="en-US" sz="2400" b="0" strike="noStrike" spc="-1" dirty="0" err="1">
                <a:solidFill>
                  <a:srgbClr val="073E87"/>
                </a:solidFill>
                <a:uFill>
                  <a:solidFill>
                    <a:srgbClr val="FFFFFF"/>
                  </a:solidFill>
                </a:uFill>
                <a:latin typeface="Candara"/>
              </a:rPr>
              <a:t>repères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familiaux</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Besoin</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sécurité</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tendresse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Très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influençable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Importance de </a:t>
            </a:r>
            <a:r>
              <a:rPr lang="en-US" sz="2400" b="0" strike="noStrike" spc="-1" dirty="0" err="1">
                <a:solidFill>
                  <a:srgbClr val="073E87"/>
                </a:solidFill>
                <a:uFill>
                  <a:solidFill>
                    <a:srgbClr val="FFFFFF"/>
                  </a:solidFill>
                </a:uFill>
                <a:latin typeface="Candara"/>
              </a:rPr>
              <a:t>l’explication</a:t>
            </a:r>
            <a:r>
              <a:rPr lang="en-US" sz="2400" b="0" strike="noStrike" spc="-1" dirty="0">
                <a:solidFill>
                  <a:srgbClr val="073E87"/>
                </a:solidFill>
                <a:uFill>
                  <a:solidFill>
                    <a:srgbClr val="FFFFFF"/>
                  </a:solidFill>
                </a:uFill>
                <a:latin typeface="Candara"/>
              </a:rPr>
              <a:t> de </a:t>
            </a:r>
            <a:r>
              <a:rPr lang="en-US" sz="2400" b="0" strike="noStrike" spc="-1" dirty="0" err="1">
                <a:solidFill>
                  <a:srgbClr val="073E87"/>
                </a:solidFill>
                <a:uFill>
                  <a:solidFill>
                    <a:srgbClr val="FFFFFF"/>
                  </a:solidFill>
                </a:uFill>
                <a:latin typeface="Candara"/>
              </a:rPr>
              <a:t>chaque</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acte</a:t>
            </a:r>
            <a:r>
              <a:rPr lang="en-US" sz="2400" b="0" strike="noStrike" spc="-1" dirty="0">
                <a:solidFill>
                  <a:srgbClr val="073E87"/>
                </a:solidFill>
                <a:uFill>
                  <a:solidFill>
                    <a:srgbClr val="FFFFFF"/>
                  </a:solidFill>
                </a:uFill>
                <a:latin typeface="Candara"/>
              </a:rPr>
              <a:t> : </a:t>
            </a:r>
            <a:r>
              <a:rPr lang="en-US" sz="2400" b="0" strike="noStrike" spc="-1" dirty="0" err="1">
                <a:solidFill>
                  <a:srgbClr val="073E87"/>
                </a:solidFill>
                <a:uFill>
                  <a:solidFill>
                    <a:srgbClr val="FFFFFF"/>
                  </a:solidFill>
                </a:uFill>
                <a:latin typeface="Candara"/>
              </a:rPr>
              <a:t>sinon</a:t>
            </a:r>
            <a:r>
              <a:rPr lang="en-US" sz="2400" b="0" strike="noStrike" spc="-1" dirty="0">
                <a:solidFill>
                  <a:srgbClr val="073E87"/>
                </a:solidFill>
                <a:uFill>
                  <a:solidFill>
                    <a:srgbClr val="FFFFFF"/>
                  </a:solidFill>
                </a:uFill>
                <a:latin typeface="Candara"/>
              </a:rPr>
              <a:t> ne </a:t>
            </a:r>
            <a:r>
              <a:rPr lang="en-US" sz="2400" b="0" strike="noStrike" spc="-1" dirty="0" err="1">
                <a:solidFill>
                  <a:srgbClr val="073E87"/>
                </a:solidFill>
                <a:uFill>
                  <a:solidFill>
                    <a:srgbClr val="FFFFFF"/>
                  </a:solidFill>
                </a:uFill>
                <a:latin typeface="Candara"/>
              </a:rPr>
              <a:t>comprend</a:t>
            </a:r>
            <a:r>
              <a:rPr lang="en-US" sz="2400" b="0" strike="noStrike" spc="-1" dirty="0">
                <a:solidFill>
                  <a:srgbClr val="073E87"/>
                </a:solidFill>
                <a:uFill>
                  <a:solidFill>
                    <a:srgbClr val="FFFFFF"/>
                  </a:solidFill>
                </a:uFill>
                <a:latin typeface="Candara"/>
              </a:rPr>
              <a:t> pas son </a:t>
            </a:r>
            <a:r>
              <a:rPr lang="en-US" sz="2400" b="0" strike="noStrike" spc="-1" dirty="0" err="1">
                <a:solidFill>
                  <a:srgbClr val="073E87"/>
                </a:solidFill>
                <a:uFill>
                  <a:solidFill>
                    <a:srgbClr val="FFFFFF"/>
                  </a:solidFill>
                </a:uFill>
                <a:latin typeface="Candara"/>
              </a:rPr>
              <a:t>erreur</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Ont</a:t>
            </a:r>
            <a:r>
              <a:rPr lang="en-US" sz="2400" b="0" strike="noStrike" spc="-1" dirty="0">
                <a:solidFill>
                  <a:srgbClr val="073E87"/>
                </a:solidFill>
                <a:uFill>
                  <a:solidFill>
                    <a:srgbClr val="FFFFFF"/>
                  </a:solidFill>
                </a:uFill>
                <a:latin typeface="Candara"/>
              </a:rPr>
              <a:t> des sentiments </a:t>
            </a:r>
            <a:r>
              <a:rPr lang="en-US" sz="2400" b="0" strike="noStrike" spc="-1" dirty="0" err="1">
                <a:solidFill>
                  <a:srgbClr val="073E87"/>
                </a:solidFill>
                <a:uFill>
                  <a:solidFill>
                    <a:srgbClr val="FFFFFF"/>
                  </a:solidFill>
                </a:uFill>
                <a:latin typeface="Candara"/>
              </a:rPr>
              <a:t>purs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envers</a:t>
            </a:r>
            <a:r>
              <a:rPr lang="en-US" sz="2400" b="0" strike="noStrike" spc="-1" dirty="0">
                <a:solidFill>
                  <a:srgbClr val="073E87"/>
                </a:solidFill>
                <a:uFill>
                  <a:solidFill>
                    <a:srgbClr val="FFFFFF"/>
                  </a:solidFill>
                </a:uFill>
                <a:latin typeface="Candara"/>
              </a:rPr>
              <a:t> les </a:t>
            </a:r>
            <a:r>
              <a:rPr lang="en-US" sz="2400" b="0" strike="noStrike" spc="-1" dirty="0" err="1">
                <a:solidFill>
                  <a:srgbClr val="073E87"/>
                </a:solidFill>
                <a:uFill>
                  <a:solidFill>
                    <a:srgbClr val="FFFFFF"/>
                  </a:solidFill>
                </a:uFill>
                <a:latin typeface="Candara"/>
              </a:rPr>
              <a:t>enfants</a:t>
            </a:r>
            <a:r>
              <a:rPr lang="en-US" sz="2400" b="0" strike="noStrike" spc="-1" dirty="0">
                <a:solidFill>
                  <a:srgbClr val="073E87"/>
                </a:solidFill>
                <a:uFill>
                  <a:solidFill>
                    <a:srgbClr val="FFFFFF"/>
                  </a:solidFill>
                </a:uFill>
                <a:latin typeface="Candara"/>
              </a:rPr>
              <a:t> et les </a:t>
            </a:r>
            <a:r>
              <a:rPr lang="en-US" sz="2400" b="0" strike="noStrike" spc="-1" dirty="0" err="1">
                <a:solidFill>
                  <a:srgbClr val="073E87"/>
                </a:solidFill>
                <a:uFill>
                  <a:solidFill>
                    <a:srgbClr val="FFFFFF"/>
                  </a:solidFill>
                </a:uFill>
                <a:latin typeface="Candara"/>
              </a:rPr>
              <a:t>adultes</a:t>
            </a:r>
            <a:r>
              <a:rPr lang="en-US" sz="2400" b="0" strike="noStrike" spc="-1" dirty="0">
                <a:solidFill>
                  <a:srgbClr val="073E87"/>
                </a:solidFill>
                <a:uFill>
                  <a:solidFill>
                    <a:srgbClr val="FFFFFF"/>
                  </a:solidFill>
                </a:uFill>
                <a:latin typeface="Candara"/>
              </a:rPr>
              <a:t> : sans </a:t>
            </a:r>
            <a:r>
              <a:rPr lang="en-US" sz="2400" b="0" strike="noStrike" spc="-1" dirty="0" err="1">
                <a:solidFill>
                  <a:srgbClr val="073E87"/>
                </a:solidFill>
                <a:uFill>
                  <a:solidFill>
                    <a:srgbClr val="FFFFFF"/>
                  </a:solidFill>
                </a:uFill>
                <a:latin typeface="Candara"/>
              </a:rPr>
              <a:t>arrières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pensées</a:t>
            </a:r>
            <a:r>
              <a:rPr lang="en-US" sz="2400" b="0" strike="noStrike" spc="-1" dirty="0">
                <a:solidFill>
                  <a:srgbClr val="073E87"/>
                </a:solidFill>
                <a:uFill>
                  <a:solidFill>
                    <a:srgbClr val="FFFFFF"/>
                  </a:solidFill>
                </a:uFill>
                <a:latin typeface="Candara"/>
              </a:rPr>
              <a:t> </a:t>
            </a:r>
          </a:p>
          <a:p>
            <a:pPr marL="6120">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p:txBody>
      </p:sp>
      <p:sp>
        <p:nvSpPr>
          <p:cNvPr id="413" name="TextShape 2"/>
          <p:cNvSpPr txBox="1"/>
          <p:nvPr/>
        </p:nvSpPr>
        <p:spPr>
          <a:xfrm>
            <a:off x="127080" y="51624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3 à 5 ans
</a:t>
            </a:r>
            <a:r>
              <a:rPr lang="en-US" sz="2000" b="1" strike="noStrike" spc="-1">
                <a:solidFill>
                  <a:srgbClr val="052E65"/>
                </a:solidFill>
                <a:uFill>
                  <a:solidFill>
                    <a:srgbClr val="FFFFFF"/>
                  </a:solidFill>
                </a:uFill>
                <a:latin typeface="Candara"/>
              </a:rPr>
              <a:t>Caractéristiques affectives</a:t>
            </a:r>
            <a:r>
              <a:rPr lang="en-US" sz="4400" b="0" strike="noStrike" spc="-1">
                <a:solidFill>
                  <a:srgbClr val="052E65"/>
                </a:solidFill>
                <a:uFill>
                  <a:solidFill>
                    <a:srgbClr val="FFFFFF"/>
                  </a:solidFill>
                </a:uFill>
                <a:latin typeface="Candara"/>
              </a:rPr>
              <a:t>	</a:t>
            </a:r>
            <a:r>
              <a:rPr lang="en-US" sz="4400" b="1" strike="noStrike" spc="-1">
                <a:solidFill>
                  <a:srgbClr val="FBE6B3"/>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13"/>
                                        </p:tgtEl>
                                        <p:attrNameLst>
                                          <p:attrName>style.visibility</p:attrName>
                                        </p:attrNameLst>
                                      </p:cBhvr>
                                      <p:to>
                                        <p:strVal val="visible"/>
                                      </p:to>
                                    </p:set>
                                    <p:animEffect transition="in" filter="fade">
                                      <p:cBhvr additive="repl">
                                        <p:cTn id="7" dur="500"/>
                                        <p:tgtEl>
                                          <p:spTgt spid="41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12">
                                            <p:txEl>
                                              <p:pRg st="2" end="49"/>
                                            </p:txEl>
                                          </p:spTgt>
                                        </p:tgtEl>
                                        <p:attrNameLst>
                                          <p:attrName>style.visibility</p:attrName>
                                        </p:attrNameLst>
                                      </p:cBhvr>
                                      <p:to>
                                        <p:strVal val="visible"/>
                                      </p:to>
                                    </p:set>
                                    <p:anim calcmode="lin" valueType="num">
                                      <p:cBhvr additive="repl">
                                        <p:cTn id="12" dur="1000" fill="hold"/>
                                        <p:tgtEl>
                                          <p:spTgt spid="412">
                                            <p:txEl>
                                              <p:pRg st="2" end="49"/>
                                            </p:txEl>
                                          </p:spTgt>
                                        </p:tgtEl>
                                        <p:attrNameLst>
                                          <p:attrName/>
                                        </p:attrNameLst>
                                      </p:cBhvr>
                                      <p:tavLst>
                                        <p:tav tm="0">
                                          <p:val>
                                            <p:boolVal val="0"/>
                                          </p:val>
                                        </p:tav>
                                        <p:tav tm="100000">
                                          <p:val>
                                            <p:strVal val="#ppt_w"/>
                                          </p:val>
                                        </p:tav>
                                      </p:tavLst>
                                    </p:anim>
                                    <p:anim calcmode="lin" valueType="num">
                                      <p:cBhvr additive="repl">
                                        <p:cTn id="13" dur="1000" fill="hold"/>
                                        <p:tgtEl>
                                          <p:spTgt spid="412">
                                            <p:txEl>
                                              <p:pRg st="2" end="49"/>
                                            </p:txEl>
                                          </p:spTgt>
                                        </p:tgtEl>
                                        <p:attrNameLst>
                                          <p:attrName/>
                                        </p:attrNameLst>
                                      </p:cBhvr>
                                      <p:tavLst>
                                        <p:tav tm="0">
                                          <p:val>
                                            <p:boolVal val="0"/>
                                          </p:val>
                                        </p:tav>
                                        <p:tav tm="100000">
                                          <p:val>
                                            <p:strVal val="#ppt_h"/>
                                          </p:val>
                                        </p:tav>
                                      </p:tavLst>
                                    </p:anim>
                                    <p:anim calcmode="lin" valueType="num">
                                      <p:cBhvr additive="repl">
                                        <p:cTn id="14" dur="1000" fill="hold"/>
                                        <p:tgtEl>
                                          <p:spTgt spid="412">
                                            <p:txEl>
                                              <p:pRg st="2" end="49"/>
                                            </p:txEl>
                                          </p:spTgt>
                                        </p:tgtEl>
                                        <p:attrNameLst>
                                          <p:attrName/>
                                        </p:attrNameLst>
                                      </p:cBhvr>
                                      <p:tavLst>
                                        <p:tav tm="0">
                                          <p:val>
                                            <p:strVal val="90"/>
                                          </p:val>
                                        </p:tav>
                                        <p:tav tm="100000">
                                          <p:val>
                                            <p:strVal val="0"/>
                                          </p:val>
                                        </p:tav>
                                      </p:tavLst>
                                    </p:anim>
                                    <p:animEffect transition="in" filter="fade">
                                      <p:cBhvr additive="repl">
                                        <p:cTn id="15" dur="1000"/>
                                        <p:tgtEl>
                                          <p:spTgt spid="412">
                                            <p:txEl>
                                              <p:pRg st="2" end="49"/>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12">
                                            <p:txEl>
                                              <p:pRg st="49" end="115"/>
                                            </p:txEl>
                                          </p:spTgt>
                                        </p:tgtEl>
                                        <p:attrNameLst>
                                          <p:attrName>style.visibility</p:attrName>
                                        </p:attrNameLst>
                                      </p:cBhvr>
                                      <p:to>
                                        <p:strVal val="visible"/>
                                      </p:to>
                                    </p:set>
                                    <p:anim calcmode="lin" valueType="num">
                                      <p:cBhvr additive="repl">
                                        <p:cTn id="20" dur="1000" fill="hold"/>
                                        <p:tgtEl>
                                          <p:spTgt spid="412">
                                            <p:txEl>
                                              <p:pRg st="49" end="115"/>
                                            </p:txEl>
                                          </p:spTgt>
                                        </p:tgtEl>
                                        <p:attrNameLst>
                                          <p:attrName/>
                                        </p:attrNameLst>
                                      </p:cBhvr>
                                      <p:tavLst>
                                        <p:tav tm="0">
                                          <p:val>
                                            <p:boolVal val="0"/>
                                          </p:val>
                                        </p:tav>
                                        <p:tav tm="100000">
                                          <p:val>
                                            <p:strVal val="#ppt_w"/>
                                          </p:val>
                                        </p:tav>
                                      </p:tavLst>
                                    </p:anim>
                                    <p:anim calcmode="lin" valueType="num">
                                      <p:cBhvr additive="repl">
                                        <p:cTn id="21" dur="1000" fill="hold"/>
                                        <p:tgtEl>
                                          <p:spTgt spid="412">
                                            <p:txEl>
                                              <p:pRg st="49" end="115"/>
                                            </p:txEl>
                                          </p:spTgt>
                                        </p:tgtEl>
                                        <p:attrNameLst>
                                          <p:attrName/>
                                        </p:attrNameLst>
                                      </p:cBhvr>
                                      <p:tavLst>
                                        <p:tav tm="0">
                                          <p:val>
                                            <p:boolVal val="0"/>
                                          </p:val>
                                        </p:tav>
                                        <p:tav tm="100000">
                                          <p:val>
                                            <p:strVal val="#ppt_h"/>
                                          </p:val>
                                        </p:tav>
                                      </p:tavLst>
                                    </p:anim>
                                    <p:anim calcmode="lin" valueType="num">
                                      <p:cBhvr additive="repl">
                                        <p:cTn id="22" dur="1000" fill="hold"/>
                                        <p:tgtEl>
                                          <p:spTgt spid="412">
                                            <p:txEl>
                                              <p:pRg st="49" end="115"/>
                                            </p:txEl>
                                          </p:spTgt>
                                        </p:tgtEl>
                                        <p:attrNameLst>
                                          <p:attrName/>
                                        </p:attrNameLst>
                                      </p:cBhvr>
                                      <p:tavLst>
                                        <p:tav tm="0">
                                          <p:val>
                                            <p:strVal val="90"/>
                                          </p:val>
                                        </p:tav>
                                        <p:tav tm="100000">
                                          <p:val>
                                            <p:strVal val="0"/>
                                          </p:val>
                                        </p:tav>
                                      </p:tavLst>
                                    </p:anim>
                                    <p:animEffect transition="in" filter="fade">
                                      <p:cBhvr additive="repl">
                                        <p:cTn id="23" dur="1000"/>
                                        <p:tgtEl>
                                          <p:spTgt spid="412">
                                            <p:txEl>
                                              <p:pRg st="49" end="11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12">
                                            <p:txEl>
                                              <p:pRg st="115" end="130"/>
                                            </p:txEl>
                                          </p:spTgt>
                                        </p:tgtEl>
                                        <p:attrNameLst>
                                          <p:attrName>style.visibility</p:attrName>
                                        </p:attrNameLst>
                                      </p:cBhvr>
                                      <p:to>
                                        <p:strVal val="visible"/>
                                      </p:to>
                                    </p:set>
                                    <p:anim calcmode="lin" valueType="num">
                                      <p:cBhvr additive="repl">
                                        <p:cTn id="28" dur="1000" fill="hold"/>
                                        <p:tgtEl>
                                          <p:spTgt spid="412">
                                            <p:txEl>
                                              <p:pRg st="115" end="130"/>
                                            </p:txEl>
                                          </p:spTgt>
                                        </p:tgtEl>
                                        <p:attrNameLst>
                                          <p:attrName/>
                                        </p:attrNameLst>
                                      </p:cBhvr>
                                      <p:tavLst>
                                        <p:tav tm="0">
                                          <p:val>
                                            <p:boolVal val="0"/>
                                          </p:val>
                                        </p:tav>
                                        <p:tav tm="100000">
                                          <p:val>
                                            <p:strVal val="#ppt_w"/>
                                          </p:val>
                                        </p:tav>
                                      </p:tavLst>
                                    </p:anim>
                                    <p:anim calcmode="lin" valueType="num">
                                      <p:cBhvr additive="repl">
                                        <p:cTn id="29" dur="1000" fill="hold"/>
                                        <p:tgtEl>
                                          <p:spTgt spid="412">
                                            <p:txEl>
                                              <p:pRg st="115" end="130"/>
                                            </p:txEl>
                                          </p:spTgt>
                                        </p:tgtEl>
                                        <p:attrNameLst>
                                          <p:attrName/>
                                        </p:attrNameLst>
                                      </p:cBhvr>
                                      <p:tavLst>
                                        <p:tav tm="0">
                                          <p:val>
                                            <p:boolVal val="0"/>
                                          </p:val>
                                        </p:tav>
                                        <p:tav tm="100000">
                                          <p:val>
                                            <p:strVal val="#ppt_h"/>
                                          </p:val>
                                        </p:tav>
                                      </p:tavLst>
                                    </p:anim>
                                    <p:anim calcmode="lin" valueType="num">
                                      <p:cBhvr additive="repl">
                                        <p:cTn id="30" dur="1000" fill="hold"/>
                                        <p:tgtEl>
                                          <p:spTgt spid="412">
                                            <p:txEl>
                                              <p:pRg st="115" end="130"/>
                                            </p:txEl>
                                          </p:spTgt>
                                        </p:tgtEl>
                                        <p:attrNameLst>
                                          <p:attrName/>
                                        </p:attrNameLst>
                                      </p:cBhvr>
                                      <p:tavLst>
                                        <p:tav tm="0">
                                          <p:val>
                                            <p:strVal val="90"/>
                                          </p:val>
                                        </p:tav>
                                        <p:tav tm="100000">
                                          <p:val>
                                            <p:strVal val="0"/>
                                          </p:val>
                                        </p:tav>
                                      </p:tavLst>
                                    </p:anim>
                                    <p:animEffect transition="in" filter="fade">
                                      <p:cBhvr additive="repl">
                                        <p:cTn id="31" dur="1000"/>
                                        <p:tgtEl>
                                          <p:spTgt spid="412">
                                            <p:txEl>
                                              <p:pRg st="115" end="13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12">
                                            <p:txEl>
                                              <p:pRg st="130" end="184"/>
                                            </p:txEl>
                                          </p:spTgt>
                                        </p:tgtEl>
                                        <p:attrNameLst>
                                          <p:attrName>style.visibility</p:attrName>
                                        </p:attrNameLst>
                                      </p:cBhvr>
                                      <p:to>
                                        <p:strVal val="visible"/>
                                      </p:to>
                                    </p:set>
                                    <p:anim calcmode="lin" valueType="num">
                                      <p:cBhvr additive="repl">
                                        <p:cTn id="36" dur="1000" fill="hold"/>
                                        <p:tgtEl>
                                          <p:spTgt spid="412">
                                            <p:txEl>
                                              <p:pRg st="130" end="184"/>
                                            </p:txEl>
                                          </p:spTgt>
                                        </p:tgtEl>
                                        <p:attrNameLst>
                                          <p:attrName/>
                                        </p:attrNameLst>
                                      </p:cBhvr>
                                      <p:tavLst>
                                        <p:tav tm="0">
                                          <p:val>
                                            <p:boolVal val="0"/>
                                          </p:val>
                                        </p:tav>
                                        <p:tav tm="100000">
                                          <p:val>
                                            <p:strVal val="#ppt_w"/>
                                          </p:val>
                                        </p:tav>
                                      </p:tavLst>
                                    </p:anim>
                                    <p:anim calcmode="lin" valueType="num">
                                      <p:cBhvr additive="repl">
                                        <p:cTn id="37" dur="1000" fill="hold"/>
                                        <p:tgtEl>
                                          <p:spTgt spid="412">
                                            <p:txEl>
                                              <p:pRg st="130" end="184"/>
                                            </p:txEl>
                                          </p:spTgt>
                                        </p:tgtEl>
                                        <p:attrNameLst>
                                          <p:attrName/>
                                        </p:attrNameLst>
                                      </p:cBhvr>
                                      <p:tavLst>
                                        <p:tav tm="0">
                                          <p:val>
                                            <p:boolVal val="0"/>
                                          </p:val>
                                        </p:tav>
                                        <p:tav tm="100000">
                                          <p:val>
                                            <p:strVal val="#ppt_h"/>
                                          </p:val>
                                        </p:tav>
                                      </p:tavLst>
                                    </p:anim>
                                    <p:anim calcmode="lin" valueType="num">
                                      <p:cBhvr additive="repl">
                                        <p:cTn id="38" dur="1000" fill="hold"/>
                                        <p:tgtEl>
                                          <p:spTgt spid="412">
                                            <p:txEl>
                                              <p:pRg st="130" end="184"/>
                                            </p:txEl>
                                          </p:spTgt>
                                        </p:tgtEl>
                                        <p:attrNameLst>
                                          <p:attrName/>
                                        </p:attrNameLst>
                                      </p:cBhvr>
                                      <p:tavLst>
                                        <p:tav tm="0">
                                          <p:val>
                                            <p:strVal val="90"/>
                                          </p:val>
                                        </p:tav>
                                        <p:tav tm="100000">
                                          <p:val>
                                            <p:strVal val="0"/>
                                          </p:val>
                                        </p:tav>
                                      </p:tavLst>
                                    </p:anim>
                                    <p:animEffect transition="in" filter="fade">
                                      <p:cBhvr additive="repl">
                                        <p:cTn id="39" dur="1000"/>
                                        <p:tgtEl>
                                          <p:spTgt spid="412">
                                            <p:txEl>
                                              <p:pRg st="130" end="18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12">
                                            <p:txEl>
                                              <p:pRg st="184" end="218"/>
                                            </p:txEl>
                                          </p:spTgt>
                                        </p:tgtEl>
                                        <p:attrNameLst>
                                          <p:attrName>style.visibility</p:attrName>
                                        </p:attrNameLst>
                                      </p:cBhvr>
                                      <p:to>
                                        <p:strVal val="visible"/>
                                      </p:to>
                                    </p:set>
                                    <p:anim calcmode="lin" valueType="num">
                                      <p:cBhvr additive="repl">
                                        <p:cTn id="44" dur="1000" fill="hold"/>
                                        <p:tgtEl>
                                          <p:spTgt spid="412">
                                            <p:txEl>
                                              <p:pRg st="184" end="218"/>
                                            </p:txEl>
                                          </p:spTgt>
                                        </p:tgtEl>
                                        <p:attrNameLst>
                                          <p:attrName/>
                                        </p:attrNameLst>
                                      </p:cBhvr>
                                      <p:tavLst>
                                        <p:tav tm="0">
                                          <p:val>
                                            <p:boolVal val="0"/>
                                          </p:val>
                                        </p:tav>
                                        <p:tav tm="100000">
                                          <p:val>
                                            <p:strVal val="#ppt_w"/>
                                          </p:val>
                                        </p:tav>
                                      </p:tavLst>
                                    </p:anim>
                                    <p:anim calcmode="lin" valueType="num">
                                      <p:cBhvr additive="repl">
                                        <p:cTn id="45" dur="1000" fill="hold"/>
                                        <p:tgtEl>
                                          <p:spTgt spid="412">
                                            <p:txEl>
                                              <p:pRg st="184" end="218"/>
                                            </p:txEl>
                                          </p:spTgt>
                                        </p:tgtEl>
                                        <p:attrNameLst>
                                          <p:attrName/>
                                        </p:attrNameLst>
                                      </p:cBhvr>
                                      <p:tavLst>
                                        <p:tav tm="0">
                                          <p:val>
                                            <p:boolVal val="0"/>
                                          </p:val>
                                        </p:tav>
                                        <p:tav tm="100000">
                                          <p:val>
                                            <p:strVal val="#ppt_h"/>
                                          </p:val>
                                        </p:tav>
                                      </p:tavLst>
                                    </p:anim>
                                    <p:anim calcmode="lin" valueType="num">
                                      <p:cBhvr additive="repl">
                                        <p:cTn id="46" dur="1000" fill="hold"/>
                                        <p:tgtEl>
                                          <p:spTgt spid="412">
                                            <p:txEl>
                                              <p:pRg st="184" end="218"/>
                                            </p:txEl>
                                          </p:spTgt>
                                        </p:tgtEl>
                                        <p:attrNameLst>
                                          <p:attrName/>
                                        </p:attrNameLst>
                                      </p:cBhvr>
                                      <p:tavLst>
                                        <p:tav tm="0">
                                          <p:val>
                                            <p:strVal val="90"/>
                                          </p:val>
                                        </p:tav>
                                        <p:tav tm="100000">
                                          <p:val>
                                            <p:strVal val="0"/>
                                          </p:val>
                                        </p:tav>
                                      </p:tavLst>
                                    </p:anim>
                                    <p:animEffect transition="in" filter="fade">
                                      <p:cBhvr additive="repl">
                                        <p:cTn id="47" dur="1000"/>
                                        <p:tgtEl>
                                          <p:spTgt spid="412">
                                            <p:txEl>
                                              <p:pRg st="184" end="21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12">
                                            <p:txEl>
                                              <p:pRg st="218" end="237"/>
                                            </p:txEl>
                                          </p:spTgt>
                                        </p:tgtEl>
                                        <p:attrNameLst>
                                          <p:attrName>style.visibility</p:attrName>
                                        </p:attrNameLst>
                                      </p:cBhvr>
                                      <p:to>
                                        <p:strVal val="visible"/>
                                      </p:to>
                                    </p:set>
                                    <p:anim calcmode="lin" valueType="num">
                                      <p:cBhvr additive="repl">
                                        <p:cTn id="52" dur="1000" fill="hold"/>
                                        <p:tgtEl>
                                          <p:spTgt spid="412">
                                            <p:txEl>
                                              <p:pRg st="218" end="237"/>
                                            </p:txEl>
                                          </p:spTgt>
                                        </p:tgtEl>
                                        <p:attrNameLst>
                                          <p:attrName/>
                                        </p:attrNameLst>
                                      </p:cBhvr>
                                      <p:tavLst>
                                        <p:tav tm="0">
                                          <p:val>
                                            <p:boolVal val="0"/>
                                          </p:val>
                                        </p:tav>
                                        <p:tav tm="100000">
                                          <p:val>
                                            <p:strVal val="#ppt_w"/>
                                          </p:val>
                                        </p:tav>
                                      </p:tavLst>
                                    </p:anim>
                                    <p:anim calcmode="lin" valueType="num">
                                      <p:cBhvr additive="repl">
                                        <p:cTn id="53" dur="1000" fill="hold"/>
                                        <p:tgtEl>
                                          <p:spTgt spid="412">
                                            <p:txEl>
                                              <p:pRg st="218" end="237"/>
                                            </p:txEl>
                                          </p:spTgt>
                                        </p:tgtEl>
                                        <p:attrNameLst>
                                          <p:attrName/>
                                        </p:attrNameLst>
                                      </p:cBhvr>
                                      <p:tavLst>
                                        <p:tav tm="0">
                                          <p:val>
                                            <p:boolVal val="0"/>
                                          </p:val>
                                        </p:tav>
                                        <p:tav tm="100000">
                                          <p:val>
                                            <p:strVal val="#ppt_h"/>
                                          </p:val>
                                        </p:tav>
                                      </p:tavLst>
                                    </p:anim>
                                    <p:anim calcmode="lin" valueType="num">
                                      <p:cBhvr additive="repl">
                                        <p:cTn id="54" dur="1000" fill="hold"/>
                                        <p:tgtEl>
                                          <p:spTgt spid="412">
                                            <p:txEl>
                                              <p:pRg st="218" end="237"/>
                                            </p:txEl>
                                          </p:spTgt>
                                        </p:tgtEl>
                                        <p:attrNameLst>
                                          <p:attrName/>
                                        </p:attrNameLst>
                                      </p:cBhvr>
                                      <p:tavLst>
                                        <p:tav tm="0">
                                          <p:val>
                                            <p:strVal val="90"/>
                                          </p:val>
                                        </p:tav>
                                        <p:tav tm="100000">
                                          <p:val>
                                            <p:strVal val="0"/>
                                          </p:val>
                                        </p:tav>
                                      </p:tavLst>
                                    </p:anim>
                                    <p:animEffect transition="in" filter="fade">
                                      <p:cBhvr additive="repl">
                                        <p:cTn id="55" dur="1000"/>
                                        <p:tgtEl>
                                          <p:spTgt spid="412">
                                            <p:txEl>
                                              <p:pRg st="218" end="23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12">
                                            <p:txEl>
                                              <p:pRg st="237" end="316"/>
                                            </p:txEl>
                                          </p:spTgt>
                                        </p:tgtEl>
                                        <p:attrNameLst>
                                          <p:attrName>style.visibility</p:attrName>
                                        </p:attrNameLst>
                                      </p:cBhvr>
                                      <p:to>
                                        <p:strVal val="visible"/>
                                      </p:to>
                                    </p:set>
                                    <p:anim calcmode="lin" valueType="num">
                                      <p:cBhvr additive="repl">
                                        <p:cTn id="60" dur="1000" fill="hold"/>
                                        <p:tgtEl>
                                          <p:spTgt spid="412">
                                            <p:txEl>
                                              <p:pRg st="237" end="316"/>
                                            </p:txEl>
                                          </p:spTgt>
                                        </p:tgtEl>
                                        <p:attrNameLst>
                                          <p:attrName/>
                                        </p:attrNameLst>
                                      </p:cBhvr>
                                      <p:tavLst>
                                        <p:tav tm="0">
                                          <p:val>
                                            <p:boolVal val="0"/>
                                          </p:val>
                                        </p:tav>
                                        <p:tav tm="100000">
                                          <p:val>
                                            <p:strVal val="#ppt_w"/>
                                          </p:val>
                                        </p:tav>
                                      </p:tavLst>
                                    </p:anim>
                                    <p:anim calcmode="lin" valueType="num">
                                      <p:cBhvr additive="repl">
                                        <p:cTn id="61" dur="1000" fill="hold"/>
                                        <p:tgtEl>
                                          <p:spTgt spid="412">
                                            <p:txEl>
                                              <p:pRg st="237" end="316"/>
                                            </p:txEl>
                                          </p:spTgt>
                                        </p:tgtEl>
                                        <p:attrNameLst>
                                          <p:attrName/>
                                        </p:attrNameLst>
                                      </p:cBhvr>
                                      <p:tavLst>
                                        <p:tav tm="0">
                                          <p:val>
                                            <p:boolVal val="0"/>
                                          </p:val>
                                        </p:tav>
                                        <p:tav tm="100000">
                                          <p:val>
                                            <p:strVal val="#ppt_h"/>
                                          </p:val>
                                        </p:tav>
                                      </p:tavLst>
                                    </p:anim>
                                    <p:anim calcmode="lin" valueType="num">
                                      <p:cBhvr additive="repl">
                                        <p:cTn id="62" dur="1000" fill="hold"/>
                                        <p:tgtEl>
                                          <p:spTgt spid="412">
                                            <p:txEl>
                                              <p:pRg st="237" end="316"/>
                                            </p:txEl>
                                          </p:spTgt>
                                        </p:tgtEl>
                                        <p:attrNameLst>
                                          <p:attrName/>
                                        </p:attrNameLst>
                                      </p:cBhvr>
                                      <p:tavLst>
                                        <p:tav tm="0">
                                          <p:val>
                                            <p:strVal val="90"/>
                                          </p:val>
                                        </p:tav>
                                        <p:tav tm="100000">
                                          <p:val>
                                            <p:strVal val="0"/>
                                          </p:val>
                                        </p:tav>
                                      </p:tavLst>
                                    </p:anim>
                                    <p:animEffect transition="in" filter="fade">
                                      <p:cBhvr additive="repl">
                                        <p:cTn id="63" dur="1000"/>
                                        <p:tgtEl>
                                          <p:spTgt spid="412">
                                            <p:txEl>
                                              <p:pRg st="237" end="31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12">
                                            <p:txEl>
                                              <p:pRg st="316" end="399"/>
                                            </p:txEl>
                                          </p:spTgt>
                                        </p:tgtEl>
                                        <p:attrNameLst>
                                          <p:attrName>style.visibility</p:attrName>
                                        </p:attrNameLst>
                                      </p:cBhvr>
                                      <p:to>
                                        <p:strVal val="visible"/>
                                      </p:to>
                                    </p:set>
                                    <p:anim calcmode="lin" valueType="num">
                                      <p:cBhvr additive="repl">
                                        <p:cTn id="68" dur="1000" fill="hold"/>
                                        <p:tgtEl>
                                          <p:spTgt spid="412">
                                            <p:txEl>
                                              <p:pRg st="316" end="399"/>
                                            </p:txEl>
                                          </p:spTgt>
                                        </p:tgtEl>
                                        <p:attrNameLst>
                                          <p:attrName/>
                                        </p:attrNameLst>
                                      </p:cBhvr>
                                      <p:tavLst>
                                        <p:tav tm="0">
                                          <p:val>
                                            <p:boolVal val="0"/>
                                          </p:val>
                                        </p:tav>
                                        <p:tav tm="100000">
                                          <p:val>
                                            <p:strVal val="#ppt_w"/>
                                          </p:val>
                                        </p:tav>
                                      </p:tavLst>
                                    </p:anim>
                                    <p:anim calcmode="lin" valueType="num">
                                      <p:cBhvr additive="repl">
                                        <p:cTn id="69" dur="1000" fill="hold"/>
                                        <p:tgtEl>
                                          <p:spTgt spid="412">
                                            <p:txEl>
                                              <p:pRg st="316" end="399"/>
                                            </p:txEl>
                                          </p:spTgt>
                                        </p:tgtEl>
                                        <p:attrNameLst>
                                          <p:attrName/>
                                        </p:attrNameLst>
                                      </p:cBhvr>
                                      <p:tavLst>
                                        <p:tav tm="0">
                                          <p:val>
                                            <p:boolVal val="0"/>
                                          </p:val>
                                        </p:tav>
                                        <p:tav tm="100000">
                                          <p:val>
                                            <p:strVal val="#ppt_h"/>
                                          </p:val>
                                        </p:tav>
                                      </p:tavLst>
                                    </p:anim>
                                    <p:anim calcmode="lin" valueType="num">
                                      <p:cBhvr additive="repl">
                                        <p:cTn id="70" dur="1000" fill="hold"/>
                                        <p:tgtEl>
                                          <p:spTgt spid="412">
                                            <p:txEl>
                                              <p:pRg st="316" end="399"/>
                                            </p:txEl>
                                          </p:spTgt>
                                        </p:tgtEl>
                                        <p:attrNameLst>
                                          <p:attrName/>
                                        </p:attrNameLst>
                                      </p:cBhvr>
                                      <p:tavLst>
                                        <p:tav tm="0">
                                          <p:val>
                                            <p:strVal val="90"/>
                                          </p:val>
                                        </p:tav>
                                        <p:tav tm="100000">
                                          <p:val>
                                            <p:strVal val="0"/>
                                          </p:val>
                                        </p:tav>
                                      </p:tavLst>
                                    </p:anim>
                                    <p:animEffect transition="in" filter="fade">
                                      <p:cBhvr additive="repl">
                                        <p:cTn id="71" dur="1000"/>
                                        <p:tgtEl>
                                          <p:spTgt spid="412">
                                            <p:txEl>
                                              <p:pRg st="316" end="39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TextShape 1"/>
          <p:cNvSpPr txBox="1"/>
          <p:nvPr/>
        </p:nvSpPr>
        <p:spPr>
          <a:xfrm>
            <a:off x="1472184" y="1167660"/>
            <a:ext cx="8649360" cy="4164120"/>
          </a:xfrm>
          <a:prstGeom prst="rect">
            <a:avLst/>
          </a:prstGeom>
          <a:noFill/>
          <a:ln>
            <a:noFill/>
          </a:ln>
        </p:spPr>
        <p:txBody>
          <a:bodyPr/>
          <a:lstStyle/>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marL="274320" indent="-273960">
              <a:lnSpc>
                <a:spcPct val="100000"/>
              </a:lnSpc>
              <a:spcBef>
                <a:spcPts val="799"/>
              </a:spcBef>
              <a:buClr>
                <a:srgbClr val="31B6FD"/>
              </a:buClr>
              <a:buFont typeface="Symbol"/>
              <a:buChar char=""/>
            </a:pPr>
            <a:r>
              <a:rPr lang="en-US" sz="2000" b="0" strike="noStrike" spc="-1" dirty="0" err="1">
                <a:solidFill>
                  <a:srgbClr val="073E87"/>
                </a:solidFill>
                <a:uFill>
                  <a:solidFill>
                    <a:srgbClr val="FFFFFF"/>
                  </a:solidFill>
                </a:uFill>
                <a:latin typeface="Candara"/>
              </a:rPr>
              <a:t>Séparation</a:t>
            </a:r>
            <a:r>
              <a:rPr lang="en-US" sz="2000" b="0" strike="noStrike" spc="-1" dirty="0">
                <a:solidFill>
                  <a:srgbClr val="073E87"/>
                </a:solidFill>
                <a:uFill>
                  <a:solidFill>
                    <a:srgbClr val="FFFFFF"/>
                  </a:solidFill>
                </a:uFill>
                <a:latin typeface="Candara"/>
              </a:rPr>
              <a:t> de la cellule </a:t>
            </a:r>
            <a:r>
              <a:rPr lang="en-US" sz="2000" b="0" strike="noStrike" spc="-1" dirty="0" err="1">
                <a:solidFill>
                  <a:srgbClr val="073E87"/>
                </a:solidFill>
                <a:uFill>
                  <a:solidFill>
                    <a:srgbClr val="FFFFFF"/>
                  </a:solidFill>
                </a:uFill>
                <a:latin typeface="Candara"/>
              </a:rPr>
              <a:t>familiale</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Découvre</a:t>
            </a:r>
            <a:r>
              <a:rPr lang="en-US" sz="2000" b="0" strike="noStrike" spc="-1" dirty="0">
                <a:solidFill>
                  <a:srgbClr val="073E87"/>
                </a:solidFill>
                <a:uFill>
                  <a:solidFill>
                    <a:srgbClr val="FFFFFF"/>
                  </a:solidFill>
                </a:uFill>
                <a:latin typeface="Candara"/>
              </a:rPr>
              <a:t> de nouveaux </a:t>
            </a:r>
            <a:r>
              <a:rPr lang="en-US" sz="2000" b="0" strike="noStrike" spc="-1" dirty="0" err="1">
                <a:solidFill>
                  <a:srgbClr val="073E87"/>
                </a:solidFill>
                <a:uFill>
                  <a:solidFill>
                    <a:srgbClr val="FFFFFF"/>
                  </a:solidFill>
                </a:uFill>
                <a:latin typeface="Candara"/>
              </a:rPr>
              <a:t>environnements</a:t>
            </a:r>
            <a:r>
              <a:rPr lang="en-US" sz="2000" b="0" strike="noStrike" spc="-1" dirty="0">
                <a:solidFill>
                  <a:srgbClr val="073E87"/>
                </a:solidFill>
                <a:uFill>
                  <a:solidFill>
                    <a:srgbClr val="FFFFFF"/>
                  </a:solidFill>
                </a:uFill>
                <a:latin typeface="Candara"/>
              </a:rPr>
              <a:t> et </a:t>
            </a:r>
            <a:r>
              <a:rPr lang="en-US" sz="2000" b="0" strike="noStrike" spc="-1" dirty="0" err="1">
                <a:solidFill>
                  <a:srgbClr val="073E87"/>
                </a:solidFill>
                <a:uFill>
                  <a:solidFill>
                    <a:srgbClr val="FFFFFF"/>
                  </a:solidFill>
                </a:uFill>
                <a:latin typeface="Candara"/>
              </a:rPr>
              <a:t>repères</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a:solidFill>
                  <a:srgbClr val="073E87"/>
                </a:solidFill>
                <a:uFill>
                  <a:solidFill>
                    <a:srgbClr val="FFFFFF"/>
                  </a:solidFill>
                </a:uFill>
                <a:latin typeface="Candara"/>
              </a:rPr>
              <a:t> Début de la vie </a:t>
            </a:r>
            <a:r>
              <a:rPr lang="en-US" sz="2000" b="0" strike="noStrike" spc="-1" dirty="0" err="1">
                <a:solidFill>
                  <a:srgbClr val="073E87"/>
                </a:solidFill>
                <a:uFill>
                  <a:solidFill>
                    <a:srgbClr val="FFFFFF"/>
                  </a:solidFill>
                </a:uFill>
                <a:latin typeface="Candara"/>
              </a:rPr>
              <a:t>en</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collectivité</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a:solidFill>
                  <a:srgbClr val="073E87"/>
                </a:solidFill>
                <a:uFill>
                  <a:solidFill>
                    <a:srgbClr val="FFFFFF"/>
                  </a:solidFill>
                </a:uFill>
                <a:latin typeface="Candara"/>
              </a:rPr>
              <a:t> Début du </a:t>
            </a:r>
            <a:r>
              <a:rPr lang="en-US" sz="2000" b="0" strike="noStrike" spc="-1" dirty="0" err="1">
                <a:solidFill>
                  <a:srgbClr val="073E87"/>
                </a:solidFill>
                <a:uFill>
                  <a:solidFill>
                    <a:srgbClr val="FFFFFF"/>
                  </a:solidFill>
                </a:uFill>
                <a:latin typeface="Candara"/>
              </a:rPr>
              <a:t>langage</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Apprentissage</a:t>
            </a:r>
            <a:r>
              <a:rPr lang="en-US" sz="2000" b="0" strike="noStrike" spc="-1" dirty="0">
                <a:solidFill>
                  <a:srgbClr val="073E87"/>
                </a:solidFill>
                <a:uFill>
                  <a:solidFill>
                    <a:srgbClr val="FFFFFF"/>
                  </a:solidFill>
                </a:uFill>
                <a:latin typeface="Candara"/>
              </a:rPr>
              <a:t> de </a:t>
            </a:r>
            <a:r>
              <a:rPr lang="en-US" sz="2000" b="0" strike="noStrike" spc="-1" dirty="0" err="1">
                <a:solidFill>
                  <a:srgbClr val="073E87"/>
                </a:solidFill>
                <a:uFill>
                  <a:solidFill>
                    <a:srgbClr val="FFFFFF"/>
                  </a:solidFill>
                </a:uFill>
                <a:latin typeface="Candara"/>
              </a:rPr>
              <a:t>l’autonomie</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Aime</a:t>
            </a:r>
            <a:r>
              <a:rPr lang="en-US" sz="2000" b="0" strike="noStrike" spc="-1" dirty="0">
                <a:solidFill>
                  <a:srgbClr val="073E87"/>
                </a:solidFill>
                <a:uFill>
                  <a:solidFill>
                    <a:srgbClr val="FFFFFF"/>
                  </a:solidFill>
                </a:uFill>
                <a:latin typeface="Candara"/>
              </a:rPr>
              <a:t> à </a:t>
            </a:r>
            <a:r>
              <a:rPr lang="en-US" sz="2000" b="0" strike="noStrike" spc="-1" dirty="0" err="1">
                <a:solidFill>
                  <a:srgbClr val="073E87"/>
                </a:solidFill>
                <a:uFill>
                  <a:solidFill>
                    <a:srgbClr val="FFFFFF"/>
                  </a:solidFill>
                </a:uFill>
                <a:latin typeface="Candara"/>
              </a:rPr>
              <a:t>être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responsabilisé</a:t>
            </a:r>
            <a:r>
              <a:rPr lang="en-US" sz="2000" b="0" strike="noStrike" spc="-1" dirty="0">
                <a:solidFill>
                  <a:srgbClr val="073E87"/>
                </a:solidFill>
                <a:uFill>
                  <a:solidFill>
                    <a:srgbClr val="FFFFFF"/>
                  </a:solidFill>
                </a:uFill>
                <a:latin typeface="Candara"/>
              </a:rPr>
              <a:t> et à aider les </a:t>
            </a:r>
            <a:r>
              <a:rPr lang="en-US" sz="2000" b="0" strike="noStrike" spc="-1" dirty="0" err="1">
                <a:solidFill>
                  <a:srgbClr val="073E87"/>
                </a:solidFill>
                <a:uFill>
                  <a:solidFill>
                    <a:srgbClr val="FFFFFF"/>
                  </a:solidFill>
                </a:uFill>
                <a:latin typeface="Candara"/>
              </a:rPr>
              <a:t>adultes</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err="1">
                <a:solidFill>
                  <a:srgbClr val="073E87"/>
                </a:solidFill>
                <a:uFill>
                  <a:solidFill>
                    <a:srgbClr val="FFFFFF"/>
                  </a:solidFill>
                </a:uFill>
                <a:latin typeface="Candara"/>
              </a:rPr>
              <a:t>Copie</a:t>
            </a:r>
            <a:r>
              <a:rPr lang="en-US" sz="2000" b="0" strike="noStrike" spc="-1" dirty="0">
                <a:solidFill>
                  <a:srgbClr val="073E87"/>
                </a:solidFill>
                <a:uFill>
                  <a:solidFill>
                    <a:srgbClr val="FFFFFF"/>
                  </a:solidFill>
                </a:uFill>
                <a:latin typeface="Candara"/>
              </a:rPr>
              <a:t> le </a:t>
            </a:r>
            <a:r>
              <a:rPr lang="en-US" sz="2000" b="0" strike="noStrike" spc="-1" dirty="0" err="1">
                <a:solidFill>
                  <a:srgbClr val="073E87"/>
                </a:solidFill>
                <a:uFill>
                  <a:solidFill>
                    <a:srgbClr val="FFFFFF"/>
                  </a:solidFill>
                </a:uFill>
                <a:latin typeface="Candara"/>
              </a:rPr>
              <a:t>comportement</a:t>
            </a:r>
            <a:r>
              <a:rPr lang="en-US" sz="2000" b="0" strike="noStrike" spc="-1" dirty="0">
                <a:solidFill>
                  <a:srgbClr val="073E87"/>
                </a:solidFill>
                <a:uFill>
                  <a:solidFill>
                    <a:srgbClr val="FFFFFF"/>
                  </a:solidFill>
                </a:uFill>
                <a:latin typeface="Candara"/>
              </a:rPr>
              <a:t> familial </a:t>
            </a:r>
            <a:r>
              <a:rPr lang="en-US" sz="2000" b="0" strike="noStrike" spc="-1" dirty="0" err="1">
                <a:solidFill>
                  <a:srgbClr val="073E87"/>
                </a:solidFill>
                <a:uFill>
                  <a:solidFill>
                    <a:srgbClr val="FFFFFF"/>
                  </a:solidFill>
                </a:uFill>
                <a:latin typeface="Candara"/>
              </a:rPr>
              <a:t>quand</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il</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est</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dans</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une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collectivité</a:t>
            </a:r>
            <a:r>
              <a:rPr lang="en-US" sz="2000" b="0" strike="noStrike" spc="-1" dirty="0">
                <a:solidFill>
                  <a:srgbClr val="073E87"/>
                </a:solidFill>
                <a:uFill>
                  <a:solidFill>
                    <a:srgbClr val="FFFFFF"/>
                  </a:solidFill>
                </a:uFill>
                <a:latin typeface="Candara"/>
              </a:rPr>
              <a:t> </a:t>
            </a:r>
          </a:p>
          <a:p>
            <a:pPr marL="274320" indent="-273960">
              <a:lnSpc>
                <a:spcPct val="100000"/>
              </a:lnSpc>
              <a:spcBef>
                <a:spcPts val="799"/>
              </a:spcBef>
              <a:buClr>
                <a:srgbClr val="31B6FD"/>
              </a:buClr>
              <a:buFont typeface="Symbol"/>
              <a:buChar char=""/>
            </a:pPr>
            <a:r>
              <a:rPr lang="en-US" sz="2000" b="0" strike="noStrike" spc="-1" dirty="0" err="1">
                <a:solidFill>
                  <a:srgbClr val="073E87"/>
                </a:solidFill>
                <a:uFill>
                  <a:solidFill>
                    <a:srgbClr val="FFFFFF"/>
                  </a:solidFill>
                </a:uFill>
                <a:latin typeface="Candara"/>
              </a:rPr>
              <a:t>Prend</a:t>
            </a:r>
            <a:r>
              <a:rPr lang="en-US" sz="2000" b="0" strike="noStrike" spc="-1" dirty="0">
                <a:solidFill>
                  <a:srgbClr val="073E87"/>
                </a:solidFill>
                <a:uFill>
                  <a:solidFill>
                    <a:srgbClr val="FFFFFF"/>
                  </a:solidFill>
                </a:uFill>
                <a:latin typeface="Candara"/>
              </a:rPr>
              <a:t> conscience de la </a:t>
            </a:r>
            <a:r>
              <a:rPr lang="en-US" sz="2000" b="0" strike="noStrike" spc="-1" dirty="0" err="1">
                <a:solidFill>
                  <a:srgbClr val="073E87"/>
                </a:solidFill>
                <a:uFill>
                  <a:solidFill>
                    <a:srgbClr val="FFFFFF"/>
                  </a:solidFill>
                </a:uFill>
                <a:latin typeface="Candara"/>
              </a:rPr>
              <a:t>différence</a:t>
            </a:r>
            <a:r>
              <a:rPr lang="en-US" sz="2000" b="0" strike="noStrike" spc="-1" dirty="0">
                <a:solidFill>
                  <a:srgbClr val="073E87"/>
                </a:solidFill>
                <a:uFill>
                  <a:solidFill>
                    <a:srgbClr val="FFFFFF"/>
                  </a:solidFill>
                </a:uFill>
                <a:latin typeface="Candara"/>
              </a:rPr>
              <a:t> des sexes </a:t>
            </a:r>
          </a:p>
          <a:p>
            <a:pPr marL="274320" indent="-273960">
              <a:lnSpc>
                <a:spcPct val="100000"/>
              </a:lnSpc>
              <a:spcBef>
                <a:spcPts val="799"/>
              </a:spcBef>
              <a:buClr>
                <a:srgbClr val="31B6FD"/>
              </a:buClr>
              <a:buFont typeface="Symbol"/>
              <a:buChar char=""/>
            </a:pPr>
            <a:r>
              <a:rPr lang="en-US" sz="2000" b="0" strike="noStrike" spc="-1" dirty="0">
                <a:solidFill>
                  <a:srgbClr val="073E87"/>
                </a:solidFill>
                <a:uFill>
                  <a:solidFill>
                    <a:srgbClr val="FFFFFF"/>
                  </a:solidFill>
                </a:uFill>
                <a:latin typeface="Candara"/>
              </a:rPr>
              <a:t>Sociable </a:t>
            </a:r>
            <a:r>
              <a:rPr lang="en-US" sz="2000" b="0" strike="noStrike" spc="-1" dirty="0" err="1">
                <a:solidFill>
                  <a:srgbClr val="073E87"/>
                </a:solidFill>
                <a:uFill>
                  <a:solidFill>
                    <a:srgbClr val="FFFFFF"/>
                  </a:solidFill>
                </a:uFill>
                <a:latin typeface="Candara"/>
              </a:rPr>
              <a:t>mais</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préfère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jouer</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seul</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ou</a:t>
            </a:r>
            <a:r>
              <a:rPr lang="en-US" sz="2000" b="0" strike="noStrike" spc="-1" dirty="0">
                <a:solidFill>
                  <a:srgbClr val="073E87"/>
                </a:solidFill>
                <a:uFill>
                  <a:solidFill>
                    <a:srgbClr val="FFFFFF"/>
                  </a:solidFill>
                </a:uFill>
                <a:latin typeface="Candara"/>
              </a:rPr>
              <a:t> avec les </a:t>
            </a:r>
            <a:r>
              <a:rPr lang="en-US" sz="2000" b="0" strike="noStrike" spc="-1" dirty="0" err="1">
                <a:solidFill>
                  <a:srgbClr val="073E87"/>
                </a:solidFill>
                <a:uFill>
                  <a:solidFill>
                    <a:srgbClr val="FFFFFF"/>
                  </a:solidFill>
                </a:uFill>
                <a:latin typeface="Candara"/>
              </a:rPr>
              <a:t>enfants</a:t>
            </a:r>
            <a:r>
              <a:rPr lang="en-US" sz="2000" b="0" strike="noStrike" spc="-1" dirty="0">
                <a:solidFill>
                  <a:srgbClr val="073E87"/>
                </a:solidFill>
                <a:uFill>
                  <a:solidFill>
                    <a:srgbClr val="FFFFFF"/>
                  </a:solidFill>
                </a:uFill>
                <a:latin typeface="Candara"/>
              </a:rPr>
              <a:t> du </a:t>
            </a:r>
            <a:r>
              <a:rPr lang="en-US" sz="2000" b="0" strike="noStrike" spc="-1" dirty="0" err="1">
                <a:solidFill>
                  <a:srgbClr val="073E87"/>
                </a:solidFill>
                <a:uFill>
                  <a:solidFill>
                    <a:srgbClr val="FFFFFF"/>
                  </a:solidFill>
                </a:uFill>
                <a:latin typeface="Candara"/>
              </a:rPr>
              <a:t>même</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sexe</a:t>
            </a:r>
            <a:r>
              <a:rPr lang="en-US" sz="2000" b="0" strike="noStrike" spc="-1" dirty="0">
                <a:solidFill>
                  <a:srgbClr val="073E87"/>
                </a:solidFill>
                <a:uFill>
                  <a:solidFill>
                    <a:srgbClr val="FFFFFF"/>
                  </a:solidFill>
                </a:uFill>
                <a:latin typeface="Candara"/>
              </a:rPr>
              <a:t> que </a:t>
            </a:r>
            <a:r>
              <a:rPr lang="en-US" sz="2000" b="0" strike="noStrike" spc="-1" dirty="0" err="1">
                <a:solidFill>
                  <a:srgbClr val="073E87"/>
                </a:solidFill>
                <a:uFill>
                  <a:solidFill>
                    <a:srgbClr val="FFFFFF"/>
                  </a:solidFill>
                </a:uFill>
                <a:latin typeface="Candara"/>
              </a:rPr>
              <a:t>lui</a:t>
            </a:r>
            <a:r>
              <a:rPr lang="en-US" sz="2000" b="0" strike="noStrike" spc="-1" dirty="0">
                <a:solidFill>
                  <a:srgbClr val="073E87"/>
                </a:solidFill>
                <a:uFill>
                  <a:solidFill>
                    <a:srgbClr val="FFFFFF"/>
                  </a:solidFill>
                </a:uFill>
                <a:latin typeface="Candara"/>
              </a:rPr>
              <a:t> </a:t>
            </a:r>
            <a:r>
              <a:rPr lang="en-US" b="0" strike="noStrike" spc="-1" dirty="0">
                <a:solidFill>
                  <a:srgbClr val="073E87"/>
                </a:solidFill>
                <a:uFill>
                  <a:solidFill>
                    <a:srgbClr val="FFFFFF"/>
                  </a:solidFill>
                </a:uFill>
                <a:latin typeface="Candara"/>
              </a:rPr>
              <a:t>	</a:t>
            </a:r>
          </a:p>
          <a:p>
            <a:pPr marL="6120">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p:txBody>
      </p:sp>
      <p:sp>
        <p:nvSpPr>
          <p:cNvPr id="415" name="TextShape 2"/>
          <p:cNvSpPr txBox="1"/>
          <p:nvPr/>
        </p:nvSpPr>
        <p:spPr>
          <a:xfrm>
            <a:off x="-254160" y="54144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3 à 5 ans
</a:t>
            </a:r>
            <a:r>
              <a:rPr lang="en-US" sz="2000" b="1" strike="noStrike" spc="-1">
                <a:solidFill>
                  <a:srgbClr val="052E65"/>
                </a:solidFill>
                <a:uFill>
                  <a:solidFill>
                    <a:srgbClr val="FFFFFF"/>
                  </a:solidFill>
                </a:uFill>
                <a:latin typeface="Candara"/>
              </a:rPr>
              <a:t>Caractéristiques sociologiques</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15"/>
                                        </p:tgtEl>
                                        <p:attrNameLst>
                                          <p:attrName>style.visibility</p:attrName>
                                        </p:attrNameLst>
                                      </p:cBhvr>
                                      <p:to>
                                        <p:strVal val="visible"/>
                                      </p:to>
                                    </p:set>
                                    <p:animEffect transition="in" filter="fade">
                                      <p:cBhvr additive="repl">
                                        <p:cTn id="7" dur="500"/>
                                        <p:tgtEl>
                                          <p:spTgt spid="41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14">
                                            <p:txEl>
                                              <p:pRg st="3" end="39"/>
                                            </p:txEl>
                                          </p:spTgt>
                                        </p:tgtEl>
                                        <p:attrNameLst>
                                          <p:attrName>style.visibility</p:attrName>
                                        </p:attrNameLst>
                                      </p:cBhvr>
                                      <p:to>
                                        <p:strVal val="visible"/>
                                      </p:to>
                                    </p:set>
                                    <p:anim calcmode="lin" valueType="num">
                                      <p:cBhvr additive="repl">
                                        <p:cTn id="12" dur="1000" fill="hold"/>
                                        <p:tgtEl>
                                          <p:spTgt spid="414">
                                            <p:txEl>
                                              <p:pRg st="3" end="39"/>
                                            </p:txEl>
                                          </p:spTgt>
                                        </p:tgtEl>
                                        <p:attrNameLst>
                                          <p:attrName/>
                                        </p:attrNameLst>
                                      </p:cBhvr>
                                      <p:tavLst>
                                        <p:tav tm="0">
                                          <p:val>
                                            <p:boolVal val="0"/>
                                          </p:val>
                                        </p:tav>
                                        <p:tav tm="100000">
                                          <p:val>
                                            <p:strVal val="#ppt_w"/>
                                          </p:val>
                                        </p:tav>
                                      </p:tavLst>
                                    </p:anim>
                                    <p:anim calcmode="lin" valueType="num">
                                      <p:cBhvr additive="repl">
                                        <p:cTn id="13" dur="1000" fill="hold"/>
                                        <p:tgtEl>
                                          <p:spTgt spid="414">
                                            <p:txEl>
                                              <p:pRg st="3" end="39"/>
                                            </p:txEl>
                                          </p:spTgt>
                                        </p:tgtEl>
                                        <p:attrNameLst>
                                          <p:attrName/>
                                        </p:attrNameLst>
                                      </p:cBhvr>
                                      <p:tavLst>
                                        <p:tav tm="0">
                                          <p:val>
                                            <p:boolVal val="0"/>
                                          </p:val>
                                        </p:tav>
                                        <p:tav tm="100000">
                                          <p:val>
                                            <p:strVal val="#ppt_h"/>
                                          </p:val>
                                        </p:tav>
                                      </p:tavLst>
                                    </p:anim>
                                    <p:anim calcmode="lin" valueType="num">
                                      <p:cBhvr additive="repl">
                                        <p:cTn id="14" dur="1000" fill="hold"/>
                                        <p:tgtEl>
                                          <p:spTgt spid="414">
                                            <p:txEl>
                                              <p:pRg st="3" end="39"/>
                                            </p:txEl>
                                          </p:spTgt>
                                        </p:tgtEl>
                                        <p:attrNameLst>
                                          <p:attrName/>
                                        </p:attrNameLst>
                                      </p:cBhvr>
                                      <p:tavLst>
                                        <p:tav tm="0">
                                          <p:val>
                                            <p:strVal val="90"/>
                                          </p:val>
                                        </p:tav>
                                        <p:tav tm="100000">
                                          <p:val>
                                            <p:strVal val="0"/>
                                          </p:val>
                                        </p:tav>
                                      </p:tavLst>
                                    </p:anim>
                                    <p:animEffect transition="in" filter="fade">
                                      <p:cBhvr additive="repl">
                                        <p:cTn id="15" dur="1000"/>
                                        <p:tgtEl>
                                          <p:spTgt spid="414">
                                            <p:txEl>
                                              <p:pRg st="3" end="39"/>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14">
                                            <p:txEl>
                                              <p:pRg st="39" end="88"/>
                                            </p:txEl>
                                          </p:spTgt>
                                        </p:tgtEl>
                                        <p:attrNameLst>
                                          <p:attrName>style.visibility</p:attrName>
                                        </p:attrNameLst>
                                      </p:cBhvr>
                                      <p:to>
                                        <p:strVal val="visible"/>
                                      </p:to>
                                    </p:set>
                                    <p:anim calcmode="lin" valueType="num">
                                      <p:cBhvr additive="repl">
                                        <p:cTn id="20" dur="1000" fill="hold"/>
                                        <p:tgtEl>
                                          <p:spTgt spid="414">
                                            <p:txEl>
                                              <p:pRg st="39" end="88"/>
                                            </p:txEl>
                                          </p:spTgt>
                                        </p:tgtEl>
                                        <p:attrNameLst>
                                          <p:attrName/>
                                        </p:attrNameLst>
                                      </p:cBhvr>
                                      <p:tavLst>
                                        <p:tav tm="0">
                                          <p:val>
                                            <p:boolVal val="0"/>
                                          </p:val>
                                        </p:tav>
                                        <p:tav tm="100000">
                                          <p:val>
                                            <p:strVal val="#ppt_w"/>
                                          </p:val>
                                        </p:tav>
                                      </p:tavLst>
                                    </p:anim>
                                    <p:anim calcmode="lin" valueType="num">
                                      <p:cBhvr additive="repl">
                                        <p:cTn id="21" dur="1000" fill="hold"/>
                                        <p:tgtEl>
                                          <p:spTgt spid="414">
                                            <p:txEl>
                                              <p:pRg st="39" end="88"/>
                                            </p:txEl>
                                          </p:spTgt>
                                        </p:tgtEl>
                                        <p:attrNameLst>
                                          <p:attrName/>
                                        </p:attrNameLst>
                                      </p:cBhvr>
                                      <p:tavLst>
                                        <p:tav tm="0">
                                          <p:val>
                                            <p:boolVal val="0"/>
                                          </p:val>
                                        </p:tav>
                                        <p:tav tm="100000">
                                          <p:val>
                                            <p:strVal val="#ppt_h"/>
                                          </p:val>
                                        </p:tav>
                                      </p:tavLst>
                                    </p:anim>
                                    <p:anim calcmode="lin" valueType="num">
                                      <p:cBhvr additive="repl">
                                        <p:cTn id="22" dur="1000" fill="hold"/>
                                        <p:tgtEl>
                                          <p:spTgt spid="414">
                                            <p:txEl>
                                              <p:pRg st="39" end="88"/>
                                            </p:txEl>
                                          </p:spTgt>
                                        </p:tgtEl>
                                        <p:attrNameLst>
                                          <p:attrName/>
                                        </p:attrNameLst>
                                      </p:cBhvr>
                                      <p:tavLst>
                                        <p:tav tm="0">
                                          <p:val>
                                            <p:strVal val="90"/>
                                          </p:val>
                                        </p:tav>
                                        <p:tav tm="100000">
                                          <p:val>
                                            <p:strVal val="0"/>
                                          </p:val>
                                        </p:tav>
                                      </p:tavLst>
                                    </p:anim>
                                    <p:animEffect transition="in" filter="fade">
                                      <p:cBhvr additive="repl">
                                        <p:cTn id="23" dur="1000"/>
                                        <p:tgtEl>
                                          <p:spTgt spid="414">
                                            <p:txEl>
                                              <p:pRg st="39" end="8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14">
                                            <p:txEl>
                                              <p:pRg st="88" end="122"/>
                                            </p:txEl>
                                          </p:spTgt>
                                        </p:tgtEl>
                                        <p:attrNameLst>
                                          <p:attrName>style.visibility</p:attrName>
                                        </p:attrNameLst>
                                      </p:cBhvr>
                                      <p:to>
                                        <p:strVal val="visible"/>
                                      </p:to>
                                    </p:set>
                                    <p:anim calcmode="lin" valueType="num">
                                      <p:cBhvr additive="repl">
                                        <p:cTn id="28" dur="1000" fill="hold"/>
                                        <p:tgtEl>
                                          <p:spTgt spid="414">
                                            <p:txEl>
                                              <p:pRg st="88" end="122"/>
                                            </p:txEl>
                                          </p:spTgt>
                                        </p:tgtEl>
                                        <p:attrNameLst>
                                          <p:attrName/>
                                        </p:attrNameLst>
                                      </p:cBhvr>
                                      <p:tavLst>
                                        <p:tav tm="0">
                                          <p:val>
                                            <p:boolVal val="0"/>
                                          </p:val>
                                        </p:tav>
                                        <p:tav tm="100000">
                                          <p:val>
                                            <p:strVal val="#ppt_w"/>
                                          </p:val>
                                        </p:tav>
                                      </p:tavLst>
                                    </p:anim>
                                    <p:anim calcmode="lin" valueType="num">
                                      <p:cBhvr additive="repl">
                                        <p:cTn id="29" dur="1000" fill="hold"/>
                                        <p:tgtEl>
                                          <p:spTgt spid="414">
                                            <p:txEl>
                                              <p:pRg st="88" end="122"/>
                                            </p:txEl>
                                          </p:spTgt>
                                        </p:tgtEl>
                                        <p:attrNameLst>
                                          <p:attrName/>
                                        </p:attrNameLst>
                                      </p:cBhvr>
                                      <p:tavLst>
                                        <p:tav tm="0">
                                          <p:val>
                                            <p:boolVal val="0"/>
                                          </p:val>
                                        </p:tav>
                                        <p:tav tm="100000">
                                          <p:val>
                                            <p:strVal val="#ppt_h"/>
                                          </p:val>
                                        </p:tav>
                                      </p:tavLst>
                                    </p:anim>
                                    <p:anim calcmode="lin" valueType="num">
                                      <p:cBhvr additive="repl">
                                        <p:cTn id="30" dur="1000" fill="hold"/>
                                        <p:tgtEl>
                                          <p:spTgt spid="414">
                                            <p:txEl>
                                              <p:pRg st="88" end="122"/>
                                            </p:txEl>
                                          </p:spTgt>
                                        </p:tgtEl>
                                        <p:attrNameLst>
                                          <p:attrName/>
                                        </p:attrNameLst>
                                      </p:cBhvr>
                                      <p:tavLst>
                                        <p:tav tm="0">
                                          <p:val>
                                            <p:strVal val="90"/>
                                          </p:val>
                                        </p:tav>
                                        <p:tav tm="100000">
                                          <p:val>
                                            <p:strVal val="0"/>
                                          </p:val>
                                        </p:tav>
                                      </p:tavLst>
                                    </p:anim>
                                    <p:animEffect transition="in" filter="fade">
                                      <p:cBhvr additive="repl">
                                        <p:cTn id="31" dur="1000"/>
                                        <p:tgtEl>
                                          <p:spTgt spid="414">
                                            <p:txEl>
                                              <p:pRg st="88" end="12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14">
                                            <p:txEl>
                                              <p:pRg st="122" end="141"/>
                                            </p:txEl>
                                          </p:spTgt>
                                        </p:tgtEl>
                                        <p:attrNameLst>
                                          <p:attrName>style.visibility</p:attrName>
                                        </p:attrNameLst>
                                      </p:cBhvr>
                                      <p:to>
                                        <p:strVal val="visible"/>
                                      </p:to>
                                    </p:set>
                                    <p:anim calcmode="lin" valueType="num">
                                      <p:cBhvr additive="repl">
                                        <p:cTn id="36" dur="1000" fill="hold"/>
                                        <p:tgtEl>
                                          <p:spTgt spid="414">
                                            <p:txEl>
                                              <p:pRg st="122" end="141"/>
                                            </p:txEl>
                                          </p:spTgt>
                                        </p:tgtEl>
                                        <p:attrNameLst>
                                          <p:attrName/>
                                        </p:attrNameLst>
                                      </p:cBhvr>
                                      <p:tavLst>
                                        <p:tav tm="0">
                                          <p:val>
                                            <p:boolVal val="0"/>
                                          </p:val>
                                        </p:tav>
                                        <p:tav tm="100000">
                                          <p:val>
                                            <p:strVal val="#ppt_w"/>
                                          </p:val>
                                        </p:tav>
                                      </p:tavLst>
                                    </p:anim>
                                    <p:anim calcmode="lin" valueType="num">
                                      <p:cBhvr additive="repl">
                                        <p:cTn id="37" dur="1000" fill="hold"/>
                                        <p:tgtEl>
                                          <p:spTgt spid="414">
                                            <p:txEl>
                                              <p:pRg st="122" end="141"/>
                                            </p:txEl>
                                          </p:spTgt>
                                        </p:tgtEl>
                                        <p:attrNameLst>
                                          <p:attrName/>
                                        </p:attrNameLst>
                                      </p:cBhvr>
                                      <p:tavLst>
                                        <p:tav tm="0">
                                          <p:val>
                                            <p:boolVal val="0"/>
                                          </p:val>
                                        </p:tav>
                                        <p:tav tm="100000">
                                          <p:val>
                                            <p:strVal val="#ppt_h"/>
                                          </p:val>
                                        </p:tav>
                                      </p:tavLst>
                                    </p:anim>
                                    <p:anim calcmode="lin" valueType="num">
                                      <p:cBhvr additive="repl">
                                        <p:cTn id="38" dur="1000" fill="hold"/>
                                        <p:tgtEl>
                                          <p:spTgt spid="414">
                                            <p:txEl>
                                              <p:pRg st="122" end="141"/>
                                            </p:txEl>
                                          </p:spTgt>
                                        </p:tgtEl>
                                        <p:attrNameLst>
                                          <p:attrName/>
                                        </p:attrNameLst>
                                      </p:cBhvr>
                                      <p:tavLst>
                                        <p:tav tm="0">
                                          <p:val>
                                            <p:strVal val="90"/>
                                          </p:val>
                                        </p:tav>
                                        <p:tav tm="100000">
                                          <p:val>
                                            <p:strVal val="0"/>
                                          </p:val>
                                        </p:tav>
                                      </p:tavLst>
                                    </p:anim>
                                    <p:animEffect transition="in" filter="fade">
                                      <p:cBhvr additive="repl">
                                        <p:cTn id="39" dur="1000"/>
                                        <p:tgtEl>
                                          <p:spTgt spid="414">
                                            <p:txEl>
                                              <p:pRg st="122" end="14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14">
                                            <p:txEl>
                                              <p:pRg st="141" end="172"/>
                                            </p:txEl>
                                          </p:spTgt>
                                        </p:tgtEl>
                                        <p:attrNameLst>
                                          <p:attrName>style.visibility</p:attrName>
                                        </p:attrNameLst>
                                      </p:cBhvr>
                                      <p:to>
                                        <p:strVal val="visible"/>
                                      </p:to>
                                    </p:set>
                                    <p:anim calcmode="lin" valueType="num">
                                      <p:cBhvr additive="repl">
                                        <p:cTn id="44" dur="1000" fill="hold"/>
                                        <p:tgtEl>
                                          <p:spTgt spid="414">
                                            <p:txEl>
                                              <p:pRg st="141" end="172"/>
                                            </p:txEl>
                                          </p:spTgt>
                                        </p:tgtEl>
                                        <p:attrNameLst>
                                          <p:attrName/>
                                        </p:attrNameLst>
                                      </p:cBhvr>
                                      <p:tavLst>
                                        <p:tav tm="0">
                                          <p:val>
                                            <p:boolVal val="0"/>
                                          </p:val>
                                        </p:tav>
                                        <p:tav tm="100000">
                                          <p:val>
                                            <p:strVal val="#ppt_w"/>
                                          </p:val>
                                        </p:tav>
                                      </p:tavLst>
                                    </p:anim>
                                    <p:anim calcmode="lin" valueType="num">
                                      <p:cBhvr additive="repl">
                                        <p:cTn id="45" dur="1000" fill="hold"/>
                                        <p:tgtEl>
                                          <p:spTgt spid="414">
                                            <p:txEl>
                                              <p:pRg st="141" end="172"/>
                                            </p:txEl>
                                          </p:spTgt>
                                        </p:tgtEl>
                                        <p:attrNameLst>
                                          <p:attrName/>
                                        </p:attrNameLst>
                                      </p:cBhvr>
                                      <p:tavLst>
                                        <p:tav tm="0">
                                          <p:val>
                                            <p:boolVal val="0"/>
                                          </p:val>
                                        </p:tav>
                                        <p:tav tm="100000">
                                          <p:val>
                                            <p:strVal val="#ppt_h"/>
                                          </p:val>
                                        </p:tav>
                                      </p:tavLst>
                                    </p:anim>
                                    <p:anim calcmode="lin" valueType="num">
                                      <p:cBhvr additive="repl">
                                        <p:cTn id="46" dur="1000" fill="hold"/>
                                        <p:tgtEl>
                                          <p:spTgt spid="414">
                                            <p:txEl>
                                              <p:pRg st="141" end="172"/>
                                            </p:txEl>
                                          </p:spTgt>
                                        </p:tgtEl>
                                        <p:attrNameLst>
                                          <p:attrName/>
                                        </p:attrNameLst>
                                      </p:cBhvr>
                                      <p:tavLst>
                                        <p:tav tm="0">
                                          <p:val>
                                            <p:strVal val="90"/>
                                          </p:val>
                                        </p:tav>
                                        <p:tav tm="100000">
                                          <p:val>
                                            <p:strVal val="0"/>
                                          </p:val>
                                        </p:tav>
                                      </p:tavLst>
                                    </p:anim>
                                    <p:animEffect transition="in" filter="fade">
                                      <p:cBhvr additive="repl">
                                        <p:cTn id="47" dur="1000"/>
                                        <p:tgtEl>
                                          <p:spTgt spid="414">
                                            <p:txEl>
                                              <p:pRg st="141" end="17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14">
                                            <p:txEl>
                                              <p:pRg st="172" end="224"/>
                                            </p:txEl>
                                          </p:spTgt>
                                        </p:tgtEl>
                                        <p:attrNameLst>
                                          <p:attrName>style.visibility</p:attrName>
                                        </p:attrNameLst>
                                      </p:cBhvr>
                                      <p:to>
                                        <p:strVal val="visible"/>
                                      </p:to>
                                    </p:set>
                                    <p:anim calcmode="lin" valueType="num">
                                      <p:cBhvr additive="repl">
                                        <p:cTn id="52" dur="1000" fill="hold"/>
                                        <p:tgtEl>
                                          <p:spTgt spid="414">
                                            <p:txEl>
                                              <p:pRg st="172" end="224"/>
                                            </p:txEl>
                                          </p:spTgt>
                                        </p:tgtEl>
                                        <p:attrNameLst>
                                          <p:attrName/>
                                        </p:attrNameLst>
                                      </p:cBhvr>
                                      <p:tavLst>
                                        <p:tav tm="0">
                                          <p:val>
                                            <p:boolVal val="0"/>
                                          </p:val>
                                        </p:tav>
                                        <p:tav tm="100000">
                                          <p:val>
                                            <p:strVal val="#ppt_w"/>
                                          </p:val>
                                        </p:tav>
                                      </p:tavLst>
                                    </p:anim>
                                    <p:anim calcmode="lin" valueType="num">
                                      <p:cBhvr additive="repl">
                                        <p:cTn id="53" dur="1000" fill="hold"/>
                                        <p:tgtEl>
                                          <p:spTgt spid="414">
                                            <p:txEl>
                                              <p:pRg st="172" end="224"/>
                                            </p:txEl>
                                          </p:spTgt>
                                        </p:tgtEl>
                                        <p:attrNameLst>
                                          <p:attrName/>
                                        </p:attrNameLst>
                                      </p:cBhvr>
                                      <p:tavLst>
                                        <p:tav tm="0">
                                          <p:val>
                                            <p:boolVal val="0"/>
                                          </p:val>
                                        </p:tav>
                                        <p:tav tm="100000">
                                          <p:val>
                                            <p:strVal val="#ppt_h"/>
                                          </p:val>
                                        </p:tav>
                                      </p:tavLst>
                                    </p:anim>
                                    <p:anim calcmode="lin" valueType="num">
                                      <p:cBhvr additive="repl">
                                        <p:cTn id="54" dur="1000" fill="hold"/>
                                        <p:tgtEl>
                                          <p:spTgt spid="414">
                                            <p:txEl>
                                              <p:pRg st="172" end="224"/>
                                            </p:txEl>
                                          </p:spTgt>
                                        </p:tgtEl>
                                        <p:attrNameLst>
                                          <p:attrName/>
                                        </p:attrNameLst>
                                      </p:cBhvr>
                                      <p:tavLst>
                                        <p:tav tm="0">
                                          <p:val>
                                            <p:strVal val="90"/>
                                          </p:val>
                                        </p:tav>
                                        <p:tav tm="100000">
                                          <p:val>
                                            <p:strVal val="0"/>
                                          </p:val>
                                        </p:tav>
                                      </p:tavLst>
                                    </p:anim>
                                    <p:animEffect transition="in" filter="fade">
                                      <p:cBhvr additive="repl">
                                        <p:cTn id="55" dur="1000"/>
                                        <p:tgtEl>
                                          <p:spTgt spid="414">
                                            <p:txEl>
                                              <p:pRg st="172" end="22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14">
                                            <p:txEl>
                                              <p:pRg st="224" end="291"/>
                                            </p:txEl>
                                          </p:spTgt>
                                        </p:tgtEl>
                                        <p:attrNameLst>
                                          <p:attrName>style.visibility</p:attrName>
                                        </p:attrNameLst>
                                      </p:cBhvr>
                                      <p:to>
                                        <p:strVal val="visible"/>
                                      </p:to>
                                    </p:set>
                                    <p:anim calcmode="lin" valueType="num">
                                      <p:cBhvr additive="repl">
                                        <p:cTn id="60" dur="1000" fill="hold"/>
                                        <p:tgtEl>
                                          <p:spTgt spid="414">
                                            <p:txEl>
                                              <p:pRg st="224" end="291"/>
                                            </p:txEl>
                                          </p:spTgt>
                                        </p:tgtEl>
                                        <p:attrNameLst>
                                          <p:attrName/>
                                        </p:attrNameLst>
                                      </p:cBhvr>
                                      <p:tavLst>
                                        <p:tav tm="0">
                                          <p:val>
                                            <p:boolVal val="0"/>
                                          </p:val>
                                        </p:tav>
                                        <p:tav tm="100000">
                                          <p:val>
                                            <p:strVal val="#ppt_w"/>
                                          </p:val>
                                        </p:tav>
                                      </p:tavLst>
                                    </p:anim>
                                    <p:anim calcmode="lin" valueType="num">
                                      <p:cBhvr additive="repl">
                                        <p:cTn id="61" dur="1000" fill="hold"/>
                                        <p:tgtEl>
                                          <p:spTgt spid="414">
                                            <p:txEl>
                                              <p:pRg st="224" end="291"/>
                                            </p:txEl>
                                          </p:spTgt>
                                        </p:tgtEl>
                                        <p:attrNameLst>
                                          <p:attrName/>
                                        </p:attrNameLst>
                                      </p:cBhvr>
                                      <p:tavLst>
                                        <p:tav tm="0">
                                          <p:val>
                                            <p:boolVal val="0"/>
                                          </p:val>
                                        </p:tav>
                                        <p:tav tm="100000">
                                          <p:val>
                                            <p:strVal val="#ppt_h"/>
                                          </p:val>
                                        </p:tav>
                                      </p:tavLst>
                                    </p:anim>
                                    <p:anim calcmode="lin" valueType="num">
                                      <p:cBhvr additive="repl">
                                        <p:cTn id="62" dur="1000" fill="hold"/>
                                        <p:tgtEl>
                                          <p:spTgt spid="414">
                                            <p:txEl>
                                              <p:pRg st="224" end="291"/>
                                            </p:txEl>
                                          </p:spTgt>
                                        </p:tgtEl>
                                        <p:attrNameLst>
                                          <p:attrName/>
                                        </p:attrNameLst>
                                      </p:cBhvr>
                                      <p:tavLst>
                                        <p:tav tm="0">
                                          <p:val>
                                            <p:strVal val="90"/>
                                          </p:val>
                                        </p:tav>
                                        <p:tav tm="100000">
                                          <p:val>
                                            <p:strVal val="0"/>
                                          </p:val>
                                        </p:tav>
                                      </p:tavLst>
                                    </p:anim>
                                    <p:animEffect transition="in" filter="fade">
                                      <p:cBhvr additive="repl">
                                        <p:cTn id="63" dur="1000"/>
                                        <p:tgtEl>
                                          <p:spTgt spid="414">
                                            <p:txEl>
                                              <p:pRg st="224" end="291"/>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14">
                                            <p:txEl>
                                              <p:pRg st="291" end="336"/>
                                            </p:txEl>
                                          </p:spTgt>
                                        </p:tgtEl>
                                        <p:attrNameLst>
                                          <p:attrName>style.visibility</p:attrName>
                                        </p:attrNameLst>
                                      </p:cBhvr>
                                      <p:to>
                                        <p:strVal val="visible"/>
                                      </p:to>
                                    </p:set>
                                    <p:anim calcmode="lin" valueType="num">
                                      <p:cBhvr additive="repl">
                                        <p:cTn id="68" dur="1000" fill="hold"/>
                                        <p:tgtEl>
                                          <p:spTgt spid="414">
                                            <p:txEl>
                                              <p:pRg st="291" end="336"/>
                                            </p:txEl>
                                          </p:spTgt>
                                        </p:tgtEl>
                                        <p:attrNameLst>
                                          <p:attrName/>
                                        </p:attrNameLst>
                                      </p:cBhvr>
                                      <p:tavLst>
                                        <p:tav tm="0">
                                          <p:val>
                                            <p:boolVal val="0"/>
                                          </p:val>
                                        </p:tav>
                                        <p:tav tm="100000">
                                          <p:val>
                                            <p:strVal val="#ppt_w"/>
                                          </p:val>
                                        </p:tav>
                                      </p:tavLst>
                                    </p:anim>
                                    <p:anim calcmode="lin" valueType="num">
                                      <p:cBhvr additive="repl">
                                        <p:cTn id="69" dur="1000" fill="hold"/>
                                        <p:tgtEl>
                                          <p:spTgt spid="414">
                                            <p:txEl>
                                              <p:pRg st="291" end="336"/>
                                            </p:txEl>
                                          </p:spTgt>
                                        </p:tgtEl>
                                        <p:attrNameLst>
                                          <p:attrName/>
                                        </p:attrNameLst>
                                      </p:cBhvr>
                                      <p:tavLst>
                                        <p:tav tm="0">
                                          <p:val>
                                            <p:boolVal val="0"/>
                                          </p:val>
                                        </p:tav>
                                        <p:tav tm="100000">
                                          <p:val>
                                            <p:strVal val="#ppt_h"/>
                                          </p:val>
                                        </p:tav>
                                      </p:tavLst>
                                    </p:anim>
                                    <p:anim calcmode="lin" valueType="num">
                                      <p:cBhvr additive="repl">
                                        <p:cTn id="70" dur="1000" fill="hold"/>
                                        <p:tgtEl>
                                          <p:spTgt spid="414">
                                            <p:txEl>
                                              <p:pRg st="291" end="336"/>
                                            </p:txEl>
                                          </p:spTgt>
                                        </p:tgtEl>
                                        <p:attrNameLst>
                                          <p:attrName/>
                                        </p:attrNameLst>
                                      </p:cBhvr>
                                      <p:tavLst>
                                        <p:tav tm="0">
                                          <p:val>
                                            <p:strVal val="90"/>
                                          </p:val>
                                        </p:tav>
                                        <p:tav tm="100000">
                                          <p:val>
                                            <p:strVal val="0"/>
                                          </p:val>
                                        </p:tav>
                                      </p:tavLst>
                                    </p:anim>
                                    <p:animEffect transition="in" filter="fade">
                                      <p:cBhvr additive="repl">
                                        <p:cTn id="71" dur="1000"/>
                                        <p:tgtEl>
                                          <p:spTgt spid="414">
                                            <p:txEl>
                                              <p:pRg st="291" end="33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fill="hold" nodeType="clickEffect">
                                  <p:stCondLst>
                                    <p:cond delay="0"/>
                                  </p:stCondLst>
                                  <p:childTnLst>
                                    <p:set>
                                      <p:cBhvr>
                                        <p:cTn id="75" dur="1" fill="hold">
                                          <p:stCondLst>
                                            <p:cond delay="0"/>
                                          </p:stCondLst>
                                        </p:cTn>
                                        <p:tgtEl>
                                          <p:spTgt spid="414">
                                            <p:txEl>
                                              <p:pRg st="336" end="412"/>
                                            </p:txEl>
                                          </p:spTgt>
                                        </p:tgtEl>
                                        <p:attrNameLst>
                                          <p:attrName>style.visibility</p:attrName>
                                        </p:attrNameLst>
                                      </p:cBhvr>
                                      <p:to>
                                        <p:strVal val="visible"/>
                                      </p:to>
                                    </p:set>
                                    <p:anim calcmode="lin" valueType="num">
                                      <p:cBhvr additive="repl">
                                        <p:cTn id="76" dur="1000" fill="hold"/>
                                        <p:tgtEl>
                                          <p:spTgt spid="414">
                                            <p:txEl>
                                              <p:pRg st="336" end="412"/>
                                            </p:txEl>
                                          </p:spTgt>
                                        </p:tgtEl>
                                        <p:attrNameLst>
                                          <p:attrName/>
                                        </p:attrNameLst>
                                      </p:cBhvr>
                                      <p:tavLst>
                                        <p:tav tm="0">
                                          <p:val>
                                            <p:boolVal val="0"/>
                                          </p:val>
                                        </p:tav>
                                        <p:tav tm="100000">
                                          <p:val>
                                            <p:strVal val="#ppt_w"/>
                                          </p:val>
                                        </p:tav>
                                      </p:tavLst>
                                    </p:anim>
                                    <p:anim calcmode="lin" valueType="num">
                                      <p:cBhvr additive="repl">
                                        <p:cTn id="77" dur="1000" fill="hold"/>
                                        <p:tgtEl>
                                          <p:spTgt spid="414">
                                            <p:txEl>
                                              <p:pRg st="336" end="412"/>
                                            </p:txEl>
                                          </p:spTgt>
                                        </p:tgtEl>
                                        <p:attrNameLst>
                                          <p:attrName/>
                                        </p:attrNameLst>
                                      </p:cBhvr>
                                      <p:tavLst>
                                        <p:tav tm="0">
                                          <p:val>
                                            <p:boolVal val="0"/>
                                          </p:val>
                                        </p:tav>
                                        <p:tav tm="100000">
                                          <p:val>
                                            <p:strVal val="#ppt_h"/>
                                          </p:val>
                                        </p:tav>
                                      </p:tavLst>
                                    </p:anim>
                                    <p:anim calcmode="lin" valueType="num">
                                      <p:cBhvr additive="repl">
                                        <p:cTn id="78" dur="1000" fill="hold"/>
                                        <p:tgtEl>
                                          <p:spTgt spid="414">
                                            <p:txEl>
                                              <p:pRg st="336" end="412"/>
                                            </p:txEl>
                                          </p:spTgt>
                                        </p:tgtEl>
                                        <p:attrNameLst>
                                          <p:attrName/>
                                        </p:attrNameLst>
                                      </p:cBhvr>
                                      <p:tavLst>
                                        <p:tav tm="0">
                                          <p:val>
                                            <p:strVal val="90"/>
                                          </p:val>
                                        </p:tav>
                                        <p:tav tm="100000">
                                          <p:val>
                                            <p:strVal val="0"/>
                                          </p:val>
                                        </p:tav>
                                      </p:tavLst>
                                    </p:anim>
                                    <p:animEffect transition="in" filter="fade">
                                      <p:cBhvr additive="repl">
                                        <p:cTn id="79" dur="1000"/>
                                        <p:tgtEl>
                                          <p:spTgt spid="414">
                                            <p:txEl>
                                              <p:pRg st="336" end="4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 name="TextShape 1"/>
          <p:cNvSpPr txBox="1"/>
          <p:nvPr/>
        </p:nvSpPr>
        <p:spPr>
          <a:xfrm>
            <a:off x="777240" y="1078740"/>
            <a:ext cx="8649360" cy="4164120"/>
          </a:xfrm>
          <a:prstGeom prst="rect">
            <a:avLst/>
          </a:prstGeom>
          <a:noFill/>
          <a:ln>
            <a:noFill/>
          </a:ln>
        </p:spPr>
        <p:txBody>
          <a:bodyPr/>
          <a:lstStyle/>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Très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actif</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bouge</a:t>
            </a:r>
            <a:r>
              <a:rPr lang="en-US" sz="2400" b="0" strike="noStrike" spc="-1" dirty="0">
                <a:solidFill>
                  <a:srgbClr val="073E87"/>
                </a:solidFill>
                <a:uFill>
                  <a:solidFill>
                    <a:srgbClr val="FFFFFF"/>
                  </a:solidFill>
                </a:uFill>
                <a:latin typeface="Candara"/>
              </a:rPr>
              <a:t> beaucoup </a:t>
            </a:r>
            <a:r>
              <a:rPr lang="en-US" sz="2400" b="0" strike="noStrike" spc="-1" dirty="0" err="1">
                <a:solidFill>
                  <a:srgbClr val="073E87"/>
                </a:solidFill>
                <a:uFill>
                  <a:solidFill>
                    <a:srgbClr val="FFFFFF"/>
                  </a:solidFill>
                </a:uFill>
                <a:latin typeface="Candara"/>
              </a:rPr>
              <a:t>peut</a:t>
            </a:r>
            <a:r>
              <a:rPr lang="en-US" sz="2400" b="0" strike="noStrike" spc="-1" dirty="0">
                <a:solidFill>
                  <a:srgbClr val="073E87"/>
                </a:solidFill>
                <a:uFill>
                  <a:solidFill>
                    <a:srgbClr val="FFFFFF"/>
                  </a:solidFill>
                </a:uFill>
                <a:latin typeface="Candara"/>
              </a:rPr>
              <a:t> pas </a:t>
            </a:r>
            <a:r>
              <a:rPr lang="en-US" sz="2400" b="0" strike="noStrike" spc="-1" dirty="0" err="1">
                <a:solidFill>
                  <a:srgbClr val="073E87"/>
                </a:solidFill>
                <a:uFill>
                  <a:solidFill>
                    <a:srgbClr val="FFFFFF"/>
                  </a:solidFill>
                </a:uFill>
                <a:latin typeface="Candara"/>
              </a:rPr>
              <a:t>rester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longtemps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assis</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Besoin</a:t>
            </a:r>
            <a:r>
              <a:rPr lang="en-US" sz="2400" b="0" strike="noStrike" spc="-1" dirty="0">
                <a:solidFill>
                  <a:srgbClr val="073E87"/>
                </a:solidFill>
                <a:uFill>
                  <a:solidFill>
                    <a:srgbClr val="FFFFFF"/>
                  </a:solidFill>
                </a:uFill>
                <a:latin typeface="Candara"/>
              </a:rPr>
              <a:t> de se </a:t>
            </a:r>
            <a:r>
              <a:rPr lang="en-US" sz="2400" b="0" strike="noStrike" spc="-1" dirty="0" err="1">
                <a:solidFill>
                  <a:srgbClr val="073E87"/>
                </a:solidFill>
                <a:uFill>
                  <a:solidFill>
                    <a:srgbClr val="FFFFFF"/>
                  </a:solidFill>
                </a:uFill>
                <a:latin typeface="Candara"/>
              </a:rPr>
              <a:t>dépenser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mais</a:t>
            </a:r>
            <a:r>
              <a:rPr lang="en-US" sz="2400" b="0" strike="noStrike" spc="-1" dirty="0">
                <a:solidFill>
                  <a:srgbClr val="073E87"/>
                </a:solidFill>
                <a:uFill>
                  <a:solidFill>
                    <a:srgbClr val="FFFFFF"/>
                  </a:solidFill>
                </a:uFill>
                <a:latin typeface="Candara"/>
              </a:rPr>
              <a:t> se fatigue </a:t>
            </a:r>
            <a:r>
              <a:rPr lang="en-US" sz="2400" b="0" strike="noStrike" spc="-1" dirty="0" err="1">
                <a:solidFill>
                  <a:srgbClr val="073E87"/>
                </a:solidFill>
                <a:uFill>
                  <a:solidFill>
                    <a:srgbClr val="FFFFFF"/>
                  </a:solidFill>
                </a:uFill>
                <a:latin typeface="Candara"/>
              </a:rPr>
              <a:t>aussi</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facilement</a:t>
            </a:r>
            <a:r>
              <a:rPr lang="en-US" sz="2400" b="0" strike="noStrike" spc="-1" dirty="0">
                <a:solidFill>
                  <a:srgbClr val="073E87"/>
                </a:solidFill>
                <a:uFill>
                  <a:solidFill>
                    <a:srgbClr val="FFFFFF"/>
                  </a:solidFill>
                </a:uFill>
                <a:latin typeface="Candara"/>
              </a:rPr>
              <a:t> (endurance </a:t>
            </a:r>
            <a:r>
              <a:rPr lang="en-US" sz="2400" b="0" strike="noStrike" spc="-1" dirty="0" err="1">
                <a:solidFill>
                  <a:srgbClr val="073E87"/>
                </a:solidFill>
                <a:uFill>
                  <a:solidFill>
                    <a:srgbClr val="FFFFFF"/>
                  </a:solidFill>
                </a:uFill>
                <a:latin typeface="Candara"/>
              </a:rPr>
              <a:t>limitée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Aime</a:t>
            </a:r>
            <a:r>
              <a:rPr lang="en-US" sz="2400" b="0" strike="noStrike" spc="-1" dirty="0">
                <a:solidFill>
                  <a:srgbClr val="073E87"/>
                </a:solidFill>
                <a:uFill>
                  <a:solidFill>
                    <a:srgbClr val="FFFFFF"/>
                  </a:solidFill>
                </a:uFill>
                <a:latin typeface="Candara"/>
              </a:rPr>
              <a:t> le sport, la </a:t>
            </a:r>
            <a:r>
              <a:rPr lang="en-US" sz="2400" b="0" strike="noStrike" spc="-1" dirty="0" err="1">
                <a:solidFill>
                  <a:srgbClr val="073E87"/>
                </a:solidFill>
                <a:uFill>
                  <a:solidFill>
                    <a:srgbClr val="FFFFFF"/>
                  </a:solidFill>
                </a:uFill>
                <a:latin typeface="Candara"/>
              </a:rPr>
              <a:t>compétition</a:t>
            </a:r>
            <a:r>
              <a:rPr lang="en-US" sz="2400" b="0" strike="noStrike" spc="-1" dirty="0">
                <a:solidFill>
                  <a:srgbClr val="073E87"/>
                </a:solidFill>
                <a:uFill>
                  <a:solidFill>
                    <a:srgbClr val="FFFFFF"/>
                  </a:solidFill>
                </a:uFill>
                <a:latin typeface="Candara"/>
              </a:rPr>
              <a:t>, les </a:t>
            </a:r>
            <a:r>
              <a:rPr lang="en-US" sz="2400" b="0" strike="noStrike" spc="-1" dirty="0" err="1">
                <a:solidFill>
                  <a:srgbClr val="073E87"/>
                </a:solidFill>
                <a:uFill>
                  <a:solidFill>
                    <a:srgbClr val="FFFFFF"/>
                  </a:solidFill>
                </a:uFill>
                <a:latin typeface="Candara"/>
              </a:rPr>
              <a:t>défis</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err="1">
                <a:solidFill>
                  <a:srgbClr val="073E87"/>
                </a:solidFill>
                <a:uFill>
                  <a:solidFill>
                    <a:srgbClr val="FFFFFF"/>
                  </a:solidFill>
                </a:uFill>
                <a:latin typeface="Candara"/>
              </a:rPr>
              <a:t>Apprentissage</a:t>
            </a:r>
            <a:r>
              <a:rPr lang="en-US" sz="2400" b="0" strike="noStrike" spc="-1" dirty="0">
                <a:solidFill>
                  <a:srgbClr val="073E87"/>
                </a:solidFill>
                <a:uFill>
                  <a:solidFill>
                    <a:srgbClr val="FFFFFF"/>
                  </a:solidFill>
                </a:uFill>
                <a:latin typeface="Candara"/>
              </a:rPr>
              <a:t> du respect des </a:t>
            </a:r>
            <a:r>
              <a:rPr lang="en-US" sz="2400" b="0" strike="noStrike" spc="-1" dirty="0" err="1">
                <a:solidFill>
                  <a:srgbClr val="073E87"/>
                </a:solidFill>
                <a:uFill>
                  <a:solidFill>
                    <a:srgbClr val="FFFFFF"/>
                  </a:solidFill>
                </a:uFill>
                <a:latin typeface="Candara"/>
              </a:rPr>
              <a:t>autres</a:t>
            </a:r>
            <a:r>
              <a:rPr lang="en-US" sz="2400" b="0" strike="noStrike" spc="-1" dirty="0">
                <a:solidFill>
                  <a:srgbClr val="073E87"/>
                </a:solidFill>
                <a:uFill>
                  <a:solidFill>
                    <a:srgbClr val="FFFFFF"/>
                  </a:solidFill>
                </a:uFill>
                <a:latin typeface="Candara"/>
              </a:rPr>
              <a:t> et du respect de </a:t>
            </a:r>
            <a:r>
              <a:rPr lang="en-US" sz="2400" b="0" strike="noStrike" spc="-1" dirty="0" err="1">
                <a:solidFill>
                  <a:srgbClr val="073E87"/>
                </a:solidFill>
                <a:uFill>
                  <a:solidFill>
                    <a:srgbClr val="FFFFFF"/>
                  </a:solidFill>
                </a:uFill>
                <a:latin typeface="Candara"/>
              </a:rPr>
              <a:t>soi</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Fort </a:t>
            </a:r>
            <a:r>
              <a:rPr lang="en-US" sz="2400" b="0" strike="noStrike" spc="-1" dirty="0" err="1">
                <a:solidFill>
                  <a:srgbClr val="073E87"/>
                </a:solidFill>
                <a:uFill>
                  <a:solidFill>
                    <a:srgbClr val="FFFFFF"/>
                  </a:solidFill>
                </a:uFill>
                <a:latin typeface="Candara"/>
              </a:rPr>
              <a:t>désir</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d’autonomie</a:t>
            </a:r>
            <a:r>
              <a:rPr lang="en-US" sz="2400"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Est encore maladroit </a:t>
            </a:r>
          </a:p>
          <a:p>
            <a:pPr>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799"/>
              </a:spcBef>
            </a:pPr>
            <a:endParaRPr lang="en-US" sz="2400" b="0" strike="noStrike" spc="-1" dirty="0">
              <a:solidFill>
                <a:srgbClr val="073E87"/>
              </a:solidFill>
              <a:uFill>
                <a:solidFill>
                  <a:srgbClr val="FFFFFF"/>
                </a:solidFill>
              </a:uFill>
              <a:latin typeface="Candara"/>
            </a:endParaRPr>
          </a:p>
          <a:p>
            <a:pPr marL="6120">
              <a:lnSpc>
                <a:spcPct val="100000"/>
              </a:lnSpc>
              <a:spcBef>
                <a:spcPts val="479"/>
              </a:spcBef>
            </a:pPr>
            <a:endParaRPr lang="en-US" sz="2400" b="0" strike="noStrike" spc="-1" dirty="0">
              <a:solidFill>
                <a:srgbClr val="073E87"/>
              </a:solidFill>
              <a:uFill>
                <a:solidFill>
                  <a:srgbClr val="FFFFFF"/>
                </a:solidFill>
              </a:uFill>
              <a:latin typeface="Candara"/>
            </a:endParaRPr>
          </a:p>
          <a:p>
            <a:pPr>
              <a:lnSpc>
                <a:spcPct val="100000"/>
              </a:lnSpc>
              <a:spcBef>
                <a:spcPts val="479"/>
              </a:spcBef>
            </a:pPr>
            <a:endParaRPr lang="en-US" sz="2400" b="0" strike="noStrike" spc="-1" dirty="0">
              <a:solidFill>
                <a:srgbClr val="073E87"/>
              </a:solidFill>
              <a:uFill>
                <a:solidFill>
                  <a:srgbClr val="FFFFFF"/>
                </a:solidFill>
              </a:uFill>
              <a:latin typeface="Candara"/>
            </a:endParaRPr>
          </a:p>
        </p:txBody>
      </p:sp>
      <p:sp>
        <p:nvSpPr>
          <p:cNvPr id="417" name="TextShape 2"/>
          <p:cNvSpPr txBox="1"/>
          <p:nvPr/>
        </p:nvSpPr>
        <p:spPr>
          <a:xfrm>
            <a:off x="165240" y="45252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6 à 11 ans
</a:t>
            </a:r>
            <a:r>
              <a:rPr lang="en-US" sz="2000" b="1" strike="noStrike" spc="-1">
                <a:solidFill>
                  <a:srgbClr val="052E65"/>
                </a:solidFill>
                <a:uFill>
                  <a:solidFill>
                    <a:srgbClr val="FFFFFF"/>
                  </a:solidFill>
                </a:uFill>
                <a:latin typeface="Candara"/>
              </a:rPr>
              <a:t>Caractéristiques physiques et psychomotrices</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17"/>
                                        </p:tgtEl>
                                        <p:attrNameLst>
                                          <p:attrName>style.visibility</p:attrName>
                                        </p:attrNameLst>
                                      </p:cBhvr>
                                      <p:to>
                                        <p:strVal val="visible"/>
                                      </p:to>
                                    </p:set>
                                    <p:animEffect transition="in" filter="fade">
                                      <p:cBhvr additive="repl">
                                        <p:cTn id="7" dur="500"/>
                                        <p:tgtEl>
                                          <p:spTgt spid="41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16">
                                            <p:txEl>
                                              <p:pRg st="4" end="65"/>
                                            </p:txEl>
                                          </p:spTgt>
                                        </p:tgtEl>
                                        <p:attrNameLst>
                                          <p:attrName>style.visibility</p:attrName>
                                        </p:attrNameLst>
                                      </p:cBhvr>
                                      <p:to>
                                        <p:strVal val="visible"/>
                                      </p:to>
                                    </p:set>
                                    <p:anim calcmode="lin" valueType="num">
                                      <p:cBhvr additive="repl">
                                        <p:cTn id="12" dur="1000" fill="hold"/>
                                        <p:tgtEl>
                                          <p:spTgt spid="416">
                                            <p:txEl>
                                              <p:pRg st="4" end="65"/>
                                            </p:txEl>
                                          </p:spTgt>
                                        </p:tgtEl>
                                        <p:attrNameLst>
                                          <p:attrName/>
                                        </p:attrNameLst>
                                      </p:cBhvr>
                                      <p:tavLst>
                                        <p:tav tm="0">
                                          <p:val>
                                            <p:boolVal val="0"/>
                                          </p:val>
                                        </p:tav>
                                        <p:tav tm="100000">
                                          <p:val>
                                            <p:strVal val="#ppt_w"/>
                                          </p:val>
                                        </p:tav>
                                      </p:tavLst>
                                    </p:anim>
                                    <p:anim calcmode="lin" valueType="num">
                                      <p:cBhvr additive="repl">
                                        <p:cTn id="13" dur="1000" fill="hold"/>
                                        <p:tgtEl>
                                          <p:spTgt spid="416">
                                            <p:txEl>
                                              <p:pRg st="4" end="65"/>
                                            </p:txEl>
                                          </p:spTgt>
                                        </p:tgtEl>
                                        <p:attrNameLst>
                                          <p:attrName/>
                                        </p:attrNameLst>
                                      </p:cBhvr>
                                      <p:tavLst>
                                        <p:tav tm="0">
                                          <p:val>
                                            <p:boolVal val="0"/>
                                          </p:val>
                                        </p:tav>
                                        <p:tav tm="100000">
                                          <p:val>
                                            <p:strVal val="#ppt_h"/>
                                          </p:val>
                                        </p:tav>
                                      </p:tavLst>
                                    </p:anim>
                                    <p:anim calcmode="lin" valueType="num">
                                      <p:cBhvr additive="repl">
                                        <p:cTn id="14" dur="1000" fill="hold"/>
                                        <p:tgtEl>
                                          <p:spTgt spid="416">
                                            <p:txEl>
                                              <p:pRg st="4" end="65"/>
                                            </p:txEl>
                                          </p:spTgt>
                                        </p:tgtEl>
                                        <p:attrNameLst>
                                          <p:attrName/>
                                        </p:attrNameLst>
                                      </p:cBhvr>
                                      <p:tavLst>
                                        <p:tav tm="0">
                                          <p:val>
                                            <p:strVal val="90"/>
                                          </p:val>
                                        </p:tav>
                                        <p:tav tm="100000">
                                          <p:val>
                                            <p:strVal val="0"/>
                                          </p:val>
                                        </p:tav>
                                      </p:tavLst>
                                    </p:anim>
                                    <p:animEffect transition="in" filter="fade">
                                      <p:cBhvr additive="repl">
                                        <p:cTn id="15" dur="1000"/>
                                        <p:tgtEl>
                                          <p:spTgt spid="416">
                                            <p:txEl>
                                              <p:pRg st="4" end="6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16">
                                            <p:txEl>
                                              <p:pRg st="65" end="142"/>
                                            </p:txEl>
                                          </p:spTgt>
                                        </p:tgtEl>
                                        <p:attrNameLst>
                                          <p:attrName>style.visibility</p:attrName>
                                        </p:attrNameLst>
                                      </p:cBhvr>
                                      <p:to>
                                        <p:strVal val="visible"/>
                                      </p:to>
                                    </p:set>
                                    <p:anim calcmode="lin" valueType="num">
                                      <p:cBhvr additive="repl">
                                        <p:cTn id="20" dur="1000" fill="hold"/>
                                        <p:tgtEl>
                                          <p:spTgt spid="416">
                                            <p:txEl>
                                              <p:pRg st="65" end="142"/>
                                            </p:txEl>
                                          </p:spTgt>
                                        </p:tgtEl>
                                        <p:attrNameLst>
                                          <p:attrName/>
                                        </p:attrNameLst>
                                      </p:cBhvr>
                                      <p:tavLst>
                                        <p:tav tm="0">
                                          <p:val>
                                            <p:boolVal val="0"/>
                                          </p:val>
                                        </p:tav>
                                        <p:tav tm="100000">
                                          <p:val>
                                            <p:strVal val="#ppt_w"/>
                                          </p:val>
                                        </p:tav>
                                      </p:tavLst>
                                    </p:anim>
                                    <p:anim calcmode="lin" valueType="num">
                                      <p:cBhvr additive="repl">
                                        <p:cTn id="21" dur="1000" fill="hold"/>
                                        <p:tgtEl>
                                          <p:spTgt spid="416">
                                            <p:txEl>
                                              <p:pRg st="65" end="142"/>
                                            </p:txEl>
                                          </p:spTgt>
                                        </p:tgtEl>
                                        <p:attrNameLst>
                                          <p:attrName/>
                                        </p:attrNameLst>
                                      </p:cBhvr>
                                      <p:tavLst>
                                        <p:tav tm="0">
                                          <p:val>
                                            <p:boolVal val="0"/>
                                          </p:val>
                                        </p:tav>
                                        <p:tav tm="100000">
                                          <p:val>
                                            <p:strVal val="#ppt_h"/>
                                          </p:val>
                                        </p:tav>
                                      </p:tavLst>
                                    </p:anim>
                                    <p:anim calcmode="lin" valueType="num">
                                      <p:cBhvr additive="repl">
                                        <p:cTn id="22" dur="1000" fill="hold"/>
                                        <p:tgtEl>
                                          <p:spTgt spid="416">
                                            <p:txEl>
                                              <p:pRg st="65" end="142"/>
                                            </p:txEl>
                                          </p:spTgt>
                                        </p:tgtEl>
                                        <p:attrNameLst>
                                          <p:attrName/>
                                        </p:attrNameLst>
                                      </p:cBhvr>
                                      <p:tavLst>
                                        <p:tav tm="0">
                                          <p:val>
                                            <p:strVal val="90"/>
                                          </p:val>
                                        </p:tav>
                                        <p:tav tm="100000">
                                          <p:val>
                                            <p:strVal val="0"/>
                                          </p:val>
                                        </p:tav>
                                      </p:tavLst>
                                    </p:anim>
                                    <p:animEffect transition="in" filter="fade">
                                      <p:cBhvr additive="repl">
                                        <p:cTn id="23" dur="1000"/>
                                        <p:tgtEl>
                                          <p:spTgt spid="416">
                                            <p:txEl>
                                              <p:pRg st="65" end="14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16">
                                            <p:txEl>
                                              <p:pRg st="142" end="184"/>
                                            </p:txEl>
                                          </p:spTgt>
                                        </p:tgtEl>
                                        <p:attrNameLst>
                                          <p:attrName>style.visibility</p:attrName>
                                        </p:attrNameLst>
                                      </p:cBhvr>
                                      <p:to>
                                        <p:strVal val="visible"/>
                                      </p:to>
                                    </p:set>
                                    <p:anim calcmode="lin" valueType="num">
                                      <p:cBhvr additive="repl">
                                        <p:cTn id="28" dur="1000" fill="hold"/>
                                        <p:tgtEl>
                                          <p:spTgt spid="416">
                                            <p:txEl>
                                              <p:pRg st="142" end="184"/>
                                            </p:txEl>
                                          </p:spTgt>
                                        </p:tgtEl>
                                        <p:attrNameLst>
                                          <p:attrName/>
                                        </p:attrNameLst>
                                      </p:cBhvr>
                                      <p:tavLst>
                                        <p:tav tm="0">
                                          <p:val>
                                            <p:boolVal val="0"/>
                                          </p:val>
                                        </p:tav>
                                        <p:tav tm="100000">
                                          <p:val>
                                            <p:strVal val="#ppt_w"/>
                                          </p:val>
                                        </p:tav>
                                      </p:tavLst>
                                    </p:anim>
                                    <p:anim calcmode="lin" valueType="num">
                                      <p:cBhvr additive="repl">
                                        <p:cTn id="29" dur="1000" fill="hold"/>
                                        <p:tgtEl>
                                          <p:spTgt spid="416">
                                            <p:txEl>
                                              <p:pRg st="142" end="184"/>
                                            </p:txEl>
                                          </p:spTgt>
                                        </p:tgtEl>
                                        <p:attrNameLst>
                                          <p:attrName/>
                                        </p:attrNameLst>
                                      </p:cBhvr>
                                      <p:tavLst>
                                        <p:tav tm="0">
                                          <p:val>
                                            <p:boolVal val="0"/>
                                          </p:val>
                                        </p:tav>
                                        <p:tav tm="100000">
                                          <p:val>
                                            <p:strVal val="#ppt_h"/>
                                          </p:val>
                                        </p:tav>
                                      </p:tavLst>
                                    </p:anim>
                                    <p:anim calcmode="lin" valueType="num">
                                      <p:cBhvr additive="repl">
                                        <p:cTn id="30" dur="1000" fill="hold"/>
                                        <p:tgtEl>
                                          <p:spTgt spid="416">
                                            <p:txEl>
                                              <p:pRg st="142" end="184"/>
                                            </p:txEl>
                                          </p:spTgt>
                                        </p:tgtEl>
                                        <p:attrNameLst>
                                          <p:attrName/>
                                        </p:attrNameLst>
                                      </p:cBhvr>
                                      <p:tavLst>
                                        <p:tav tm="0">
                                          <p:val>
                                            <p:strVal val="90"/>
                                          </p:val>
                                        </p:tav>
                                        <p:tav tm="100000">
                                          <p:val>
                                            <p:strVal val="0"/>
                                          </p:val>
                                        </p:tav>
                                      </p:tavLst>
                                    </p:anim>
                                    <p:animEffect transition="in" filter="fade">
                                      <p:cBhvr additive="repl">
                                        <p:cTn id="31" dur="1000"/>
                                        <p:tgtEl>
                                          <p:spTgt spid="416">
                                            <p:txEl>
                                              <p:pRg st="142" end="18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16">
                                            <p:txEl>
                                              <p:pRg st="184" end="242"/>
                                            </p:txEl>
                                          </p:spTgt>
                                        </p:tgtEl>
                                        <p:attrNameLst>
                                          <p:attrName>style.visibility</p:attrName>
                                        </p:attrNameLst>
                                      </p:cBhvr>
                                      <p:to>
                                        <p:strVal val="visible"/>
                                      </p:to>
                                    </p:set>
                                    <p:anim calcmode="lin" valueType="num">
                                      <p:cBhvr additive="repl">
                                        <p:cTn id="36" dur="1000" fill="hold"/>
                                        <p:tgtEl>
                                          <p:spTgt spid="416">
                                            <p:txEl>
                                              <p:pRg st="184" end="242"/>
                                            </p:txEl>
                                          </p:spTgt>
                                        </p:tgtEl>
                                        <p:attrNameLst>
                                          <p:attrName/>
                                        </p:attrNameLst>
                                      </p:cBhvr>
                                      <p:tavLst>
                                        <p:tav tm="0">
                                          <p:val>
                                            <p:boolVal val="0"/>
                                          </p:val>
                                        </p:tav>
                                        <p:tav tm="100000">
                                          <p:val>
                                            <p:strVal val="#ppt_w"/>
                                          </p:val>
                                        </p:tav>
                                      </p:tavLst>
                                    </p:anim>
                                    <p:anim calcmode="lin" valueType="num">
                                      <p:cBhvr additive="repl">
                                        <p:cTn id="37" dur="1000" fill="hold"/>
                                        <p:tgtEl>
                                          <p:spTgt spid="416">
                                            <p:txEl>
                                              <p:pRg st="184" end="242"/>
                                            </p:txEl>
                                          </p:spTgt>
                                        </p:tgtEl>
                                        <p:attrNameLst>
                                          <p:attrName/>
                                        </p:attrNameLst>
                                      </p:cBhvr>
                                      <p:tavLst>
                                        <p:tav tm="0">
                                          <p:val>
                                            <p:boolVal val="0"/>
                                          </p:val>
                                        </p:tav>
                                        <p:tav tm="100000">
                                          <p:val>
                                            <p:strVal val="#ppt_h"/>
                                          </p:val>
                                        </p:tav>
                                      </p:tavLst>
                                    </p:anim>
                                    <p:anim calcmode="lin" valueType="num">
                                      <p:cBhvr additive="repl">
                                        <p:cTn id="38" dur="1000" fill="hold"/>
                                        <p:tgtEl>
                                          <p:spTgt spid="416">
                                            <p:txEl>
                                              <p:pRg st="184" end="242"/>
                                            </p:txEl>
                                          </p:spTgt>
                                        </p:tgtEl>
                                        <p:attrNameLst>
                                          <p:attrName/>
                                        </p:attrNameLst>
                                      </p:cBhvr>
                                      <p:tavLst>
                                        <p:tav tm="0">
                                          <p:val>
                                            <p:strVal val="90"/>
                                          </p:val>
                                        </p:tav>
                                        <p:tav tm="100000">
                                          <p:val>
                                            <p:strVal val="0"/>
                                          </p:val>
                                        </p:tav>
                                      </p:tavLst>
                                    </p:anim>
                                    <p:animEffect transition="in" filter="fade">
                                      <p:cBhvr additive="repl">
                                        <p:cTn id="39" dur="1000"/>
                                        <p:tgtEl>
                                          <p:spTgt spid="416">
                                            <p:txEl>
                                              <p:pRg st="184" end="24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16">
                                            <p:txEl>
                                              <p:pRg st="242" end="267"/>
                                            </p:txEl>
                                          </p:spTgt>
                                        </p:tgtEl>
                                        <p:attrNameLst>
                                          <p:attrName>style.visibility</p:attrName>
                                        </p:attrNameLst>
                                      </p:cBhvr>
                                      <p:to>
                                        <p:strVal val="visible"/>
                                      </p:to>
                                    </p:set>
                                    <p:anim calcmode="lin" valueType="num">
                                      <p:cBhvr additive="repl">
                                        <p:cTn id="44" dur="1000" fill="hold"/>
                                        <p:tgtEl>
                                          <p:spTgt spid="416">
                                            <p:txEl>
                                              <p:pRg st="242" end="267"/>
                                            </p:txEl>
                                          </p:spTgt>
                                        </p:tgtEl>
                                        <p:attrNameLst>
                                          <p:attrName/>
                                        </p:attrNameLst>
                                      </p:cBhvr>
                                      <p:tavLst>
                                        <p:tav tm="0">
                                          <p:val>
                                            <p:boolVal val="0"/>
                                          </p:val>
                                        </p:tav>
                                        <p:tav tm="100000">
                                          <p:val>
                                            <p:strVal val="#ppt_w"/>
                                          </p:val>
                                        </p:tav>
                                      </p:tavLst>
                                    </p:anim>
                                    <p:anim calcmode="lin" valueType="num">
                                      <p:cBhvr additive="repl">
                                        <p:cTn id="45" dur="1000" fill="hold"/>
                                        <p:tgtEl>
                                          <p:spTgt spid="416">
                                            <p:txEl>
                                              <p:pRg st="242" end="267"/>
                                            </p:txEl>
                                          </p:spTgt>
                                        </p:tgtEl>
                                        <p:attrNameLst>
                                          <p:attrName/>
                                        </p:attrNameLst>
                                      </p:cBhvr>
                                      <p:tavLst>
                                        <p:tav tm="0">
                                          <p:val>
                                            <p:boolVal val="0"/>
                                          </p:val>
                                        </p:tav>
                                        <p:tav tm="100000">
                                          <p:val>
                                            <p:strVal val="#ppt_h"/>
                                          </p:val>
                                        </p:tav>
                                      </p:tavLst>
                                    </p:anim>
                                    <p:anim calcmode="lin" valueType="num">
                                      <p:cBhvr additive="repl">
                                        <p:cTn id="46" dur="1000" fill="hold"/>
                                        <p:tgtEl>
                                          <p:spTgt spid="416">
                                            <p:txEl>
                                              <p:pRg st="242" end="267"/>
                                            </p:txEl>
                                          </p:spTgt>
                                        </p:tgtEl>
                                        <p:attrNameLst>
                                          <p:attrName/>
                                        </p:attrNameLst>
                                      </p:cBhvr>
                                      <p:tavLst>
                                        <p:tav tm="0">
                                          <p:val>
                                            <p:strVal val="90"/>
                                          </p:val>
                                        </p:tav>
                                        <p:tav tm="100000">
                                          <p:val>
                                            <p:strVal val="0"/>
                                          </p:val>
                                        </p:tav>
                                      </p:tavLst>
                                    </p:anim>
                                    <p:animEffect transition="in" filter="fade">
                                      <p:cBhvr additive="repl">
                                        <p:cTn id="47" dur="1000"/>
                                        <p:tgtEl>
                                          <p:spTgt spid="416">
                                            <p:txEl>
                                              <p:pRg st="242" end="26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16">
                                            <p:txEl>
                                              <p:pRg st="267" end="289"/>
                                            </p:txEl>
                                          </p:spTgt>
                                        </p:tgtEl>
                                        <p:attrNameLst>
                                          <p:attrName>style.visibility</p:attrName>
                                        </p:attrNameLst>
                                      </p:cBhvr>
                                      <p:to>
                                        <p:strVal val="visible"/>
                                      </p:to>
                                    </p:set>
                                    <p:anim calcmode="lin" valueType="num">
                                      <p:cBhvr additive="repl">
                                        <p:cTn id="52" dur="1000" fill="hold"/>
                                        <p:tgtEl>
                                          <p:spTgt spid="416">
                                            <p:txEl>
                                              <p:pRg st="267" end="289"/>
                                            </p:txEl>
                                          </p:spTgt>
                                        </p:tgtEl>
                                        <p:attrNameLst>
                                          <p:attrName/>
                                        </p:attrNameLst>
                                      </p:cBhvr>
                                      <p:tavLst>
                                        <p:tav tm="0">
                                          <p:val>
                                            <p:boolVal val="0"/>
                                          </p:val>
                                        </p:tav>
                                        <p:tav tm="100000">
                                          <p:val>
                                            <p:strVal val="#ppt_w"/>
                                          </p:val>
                                        </p:tav>
                                      </p:tavLst>
                                    </p:anim>
                                    <p:anim calcmode="lin" valueType="num">
                                      <p:cBhvr additive="repl">
                                        <p:cTn id="53" dur="1000" fill="hold"/>
                                        <p:tgtEl>
                                          <p:spTgt spid="416">
                                            <p:txEl>
                                              <p:pRg st="267" end="289"/>
                                            </p:txEl>
                                          </p:spTgt>
                                        </p:tgtEl>
                                        <p:attrNameLst>
                                          <p:attrName/>
                                        </p:attrNameLst>
                                      </p:cBhvr>
                                      <p:tavLst>
                                        <p:tav tm="0">
                                          <p:val>
                                            <p:boolVal val="0"/>
                                          </p:val>
                                        </p:tav>
                                        <p:tav tm="100000">
                                          <p:val>
                                            <p:strVal val="#ppt_h"/>
                                          </p:val>
                                        </p:tav>
                                      </p:tavLst>
                                    </p:anim>
                                    <p:anim calcmode="lin" valueType="num">
                                      <p:cBhvr additive="repl">
                                        <p:cTn id="54" dur="1000" fill="hold"/>
                                        <p:tgtEl>
                                          <p:spTgt spid="416">
                                            <p:txEl>
                                              <p:pRg st="267" end="289"/>
                                            </p:txEl>
                                          </p:spTgt>
                                        </p:tgtEl>
                                        <p:attrNameLst>
                                          <p:attrName/>
                                        </p:attrNameLst>
                                      </p:cBhvr>
                                      <p:tavLst>
                                        <p:tav tm="0">
                                          <p:val>
                                            <p:strVal val="90"/>
                                          </p:val>
                                        </p:tav>
                                        <p:tav tm="100000">
                                          <p:val>
                                            <p:strVal val="0"/>
                                          </p:val>
                                        </p:tav>
                                      </p:tavLst>
                                    </p:anim>
                                    <p:animEffect transition="in" filter="fade">
                                      <p:cBhvr additive="repl">
                                        <p:cTn id="55" dur="1000"/>
                                        <p:tgtEl>
                                          <p:spTgt spid="416">
                                            <p:txEl>
                                              <p:pRg st="267" end="28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TextShape 1"/>
          <p:cNvSpPr txBox="1"/>
          <p:nvPr/>
        </p:nvSpPr>
        <p:spPr>
          <a:xfrm>
            <a:off x="787320" y="2222640"/>
            <a:ext cx="4831560" cy="382716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Avide de connaissances.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Grande capacité de mémorisation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 Développe son expression verbale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Observe beaucoup et veut imiter l’adulte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Accepte la discussion, le dialogue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Donner des responsabilités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Expliquer les règles et les interdits </a:t>
            </a:r>
            <a:endParaRPr lang="en-US" sz="2400" b="0" strike="noStrike" spc="-1">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a:solidFill>
                  <a:srgbClr val="073E87"/>
                </a:solidFill>
                <a:uFill>
                  <a:solidFill>
                    <a:srgbClr val="FFFFFF"/>
                  </a:solidFill>
                </a:uFill>
                <a:latin typeface="Candara"/>
              </a:rPr>
              <a:t>Est rêveur, dans la lune </a:t>
            </a:r>
            <a:endParaRPr lang="en-US" sz="2400" b="0" strike="noStrike" spc="-1">
              <a:solidFill>
                <a:srgbClr val="073E87"/>
              </a:solidFill>
              <a:uFill>
                <a:solidFill>
                  <a:srgbClr val="FFFFFF"/>
                </a:solidFill>
              </a:uFill>
              <a:latin typeface="Candara"/>
            </a:endParaRPr>
          </a:p>
        </p:txBody>
      </p:sp>
      <p:sp>
        <p:nvSpPr>
          <p:cNvPr id="419" name="TextShape 2"/>
          <p:cNvSpPr txBox="1"/>
          <p:nvPr/>
        </p:nvSpPr>
        <p:spPr>
          <a:xfrm>
            <a:off x="609480" y="52884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6 à 11 ans
</a:t>
            </a:r>
            <a:r>
              <a:rPr lang="en-US" sz="2000" b="1" strike="noStrike" spc="-1">
                <a:solidFill>
                  <a:srgbClr val="052E65"/>
                </a:solidFill>
                <a:uFill>
                  <a:solidFill>
                    <a:srgbClr val="FFFFFF"/>
                  </a:solidFill>
                </a:uFill>
                <a:latin typeface="Candara"/>
              </a:rPr>
              <a:t>Caractéristiques Psychologiques et Intellectuelles</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
        <p:nvSpPr>
          <p:cNvPr id="420" name="CustomShape 3"/>
          <p:cNvSpPr/>
          <p:nvPr/>
        </p:nvSpPr>
        <p:spPr>
          <a:xfrm>
            <a:off x="6692760" y="2679840"/>
            <a:ext cx="4269960" cy="3687480"/>
          </a:xfrm>
          <a:prstGeom prst="rect">
            <a:avLst/>
          </a:prstGeom>
          <a:noFill/>
          <a:ln>
            <a:noFill/>
          </a:ln>
        </p:spPr>
        <p:style>
          <a:lnRef idx="0">
            <a:scrgbClr r="0" g="0" b="0"/>
          </a:lnRef>
          <a:fillRef idx="0">
            <a:scrgbClr r="0" g="0" b="0"/>
          </a:fillRef>
          <a:effectRef idx="0">
            <a:scrgbClr r="0" g="0" b="0"/>
          </a:effectRef>
          <a:fontRef idx="minor"/>
        </p:style>
        <p:txBody>
          <a:bodyPr anchor="ctr"/>
          <a:lstStyle/>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A beaucoup d’imagination, s’identifie aux héros </a:t>
            </a:r>
            <a:endParaRPr lang="fr-FR" sz="2000" b="0" strike="noStrike" spc="-1">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Aime beaucoup les histoires </a:t>
            </a:r>
            <a:endParaRPr lang="fr-FR" sz="2000" b="0" strike="noStrike" spc="-1">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Intérêt pour la lecture </a:t>
            </a:r>
            <a:endParaRPr lang="fr-FR" sz="2000" b="0" strike="noStrike" spc="-1">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A des oreilles indiscrètes </a:t>
            </a:r>
            <a:endParaRPr lang="fr-FR" sz="2000" b="0" strike="noStrike" spc="-1">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Aime être pris au sérieux </a:t>
            </a:r>
            <a:endParaRPr lang="fr-FR" sz="2000" b="0" strike="noStrike" spc="-1">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A conscience de la réussite et de l’échec </a:t>
            </a:r>
            <a:endParaRPr lang="fr-FR" sz="2000" b="0" strike="noStrike" spc="-1">
              <a:solidFill>
                <a:srgbClr val="000000"/>
              </a:solidFill>
              <a:uFill>
                <a:solidFill>
                  <a:srgbClr val="FFFFFF"/>
                </a:solidFill>
              </a:uFill>
              <a:latin typeface="Arial"/>
            </a:endParaRPr>
          </a:p>
          <a:p>
            <a:pPr marL="344520" indent="-338040">
              <a:lnSpc>
                <a:spcPct val="120000"/>
              </a:lnSpc>
              <a:spcBef>
                <a:spcPts val="499"/>
              </a:spcBef>
              <a:spcAft>
                <a:spcPts val="601"/>
              </a:spcAft>
              <a:buClr>
                <a:srgbClr val="05E0DB"/>
              </a:buClr>
              <a:buSzPct val="90000"/>
              <a:buFont typeface="Wingdings" charset="2"/>
              <a:buChar char=""/>
            </a:pPr>
            <a:r>
              <a:rPr lang="fr-FR" sz="2000" b="0" strike="noStrike" spc="-1">
                <a:solidFill>
                  <a:srgbClr val="052E65"/>
                </a:solidFill>
                <a:uFill>
                  <a:solidFill>
                    <a:srgbClr val="FFFFFF"/>
                  </a:solidFill>
                </a:uFill>
                <a:latin typeface="Candara"/>
              </a:rPr>
              <a:t>Est conscient de tricher 	</a:t>
            </a:r>
            <a:endParaRPr lang="fr-FR" sz="2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19"/>
                                        </p:tgtEl>
                                        <p:attrNameLst>
                                          <p:attrName>style.visibility</p:attrName>
                                        </p:attrNameLst>
                                      </p:cBhvr>
                                      <p:to>
                                        <p:strVal val="visible"/>
                                      </p:to>
                                    </p:set>
                                    <p:animEffect transition="in" filter="fade">
                                      <p:cBhvr additive="repl">
                                        <p:cTn id="7" dur="500"/>
                                        <p:tgtEl>
                                          <p:spTgt spid="41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18">
                                            <p:txEl>
                                              <p:pRg st="0" end="25"/>
                                            </p:txEl>
                                          </p:spTgt>
                                        </p:tgtEl>
                                        <p:attrNameLst>
                                          <p:attrName>style.visibility</p:attrName>
                                        </p:attrNameLst>
                                      </p:cBhvr>
                                      <p:to>
                                        <p:strVal val="visible"/>
                                      </p:to>
                                    </p:set>
                                    <p:anim calcmode="lin" valueType="num">
                                      <p:cBhvr additive="repl">
                                        <p:cTn id="12" dur="1000" fill="hold"/>
                                        <p:tgtEl>
                                          <p:spTgt spid="418">
                                            <p:txEl>
                                              <p:pRg st="0" end="25"/>
                                            </p:txEl>
                                          </p:spTgt>
                                        </p:tgtEl>
                                        <p:attrNameLst>
                                          <p:attrName/>
                                        </p:attrNameLst>
                                      </p:cBhvr>
                                      <p:tavLst>
                                        <p:tav tm="0">
                                          <p:val>
                                            <p:boolVal val="0"/>
                                          </p:val>
                                        </p:tav>
                                        <p:tav tm="100000">
                                          <p:val>
                                            <p:strVal val="#ppt_w"/>
                                          </p:val>
                                        </p:tav>
                                      </p:tavLst>
                                    </p:anim>
                                    <p:anim calcmode="lin" valueType="num">
                                      <p:cBhvr additive="repl">
                                        <p:cTn id="13" dur="1000" fill="hold"/>
                                        <p:tgtEl>
                                          <p:spTgt spid="418">
                                            <p:txEl>
                                              <p:pRg st="0" end="25"/>
                                            </p:txEl>
                                          </p:spTgt>
                                        </p:tgtEl>
                                        <p:attrNameLst>
                                          <p:attrName/>
                                        </p:attrNameLst>
                                      </p:cBhvr>
                                      <p:tavLst>
                                        <p:tav tm="0">
                                          <p:val>
                                            <p:boolVal val="0"/>
                                          </p:val>
                                        </p:tav>
                                        <p:tav tm="100000">
                                          <p:val>
                                            <p:strVal val="#ppt_h"/>
                                          </p:val>
                                        </p:tav>
                                      </p:tavLst>
                                    </p:anim>
                                    <p:anim calcmode="lin" valueType="num">
                                      <p:cBhvr additive="repl">
                                        <p:cTn id="14" dur="1000" fill="hold"/>
                                        <p:tgtEl>
                                          <p:spTgt spid="418">
                                            <p:txEl>
                                              <p:pRg st="0" end="25"/>
                                            </p:txEl>
                                          </p:spTgt>
                                        </p:tgtEl>
                                        <p:attrNameLst>
                                          <p:attrName/>
                                        </p:attrNameLst>
                                      </p:cBhvr>
                                      <p:tavLst>
                                        <p:tav tm="0">
                                          <p:val>
                                            <p:strVal val="90"/>
                                          </p:val>
                                        </p:tav>
                                        <p:tav tm="100000">
                                          <p:val>
                                            <p:strVal val="0"/>
                                          </p:val>
                                        </p:tav>
                                      </p:tavLst>
                                    </p:anim>
                                    <p:animEffect transition="in" filter="fade">
                                      <p:cBhvr additive="repl">
                                        <p:cTn id="15" dur="1000"/>
                                        <p:tgtEl>
                                          <p:spTgt spid="418">
                                            <p:txEl>
                                              <p:pRg st="0" end="2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18">
                                            <p:txEl>
                                              <p:pRg st="25" end="58"/>
                                            </p:txEl>
                                          </p:spTgt>
                                        </p:tgtEl>
                                        <p:attrNameLst>
                                          <p:attrName>style.visibility</p:attrName>
                                        </p:attrNameLst>
                                      </p:cBhvr>
                                      <p:to>
                                        <p:strVal val="visible"/>
                                      </p:to>
                                    </p:set>
                                    <p:anim calcmode="lin" valueType="num">
                                      <p:cBhvr additive="repl">
                                        <p:cTn id="20" dur="1000" fill="hold"/>
                                        <p:tgtEl>
                                          <p:spTgt spid="418">
                                            <p:txEl>
                                              <p:pRg st="25" end="58"/>
                                            </p:txEl>
                                          </p:spTgt>
                                        </p:tgtEl>
                                        <p:attrNameLst>
                                          <p:attrName/>
                                        </p:attrNameLst>
                                      </p:cBhvr>
                                      <p:tavLst>
                                        <p:tav tm="0">
                                          <p:val>
                                            <p:boolVal val="0"/>
                                          </p:val>
                                        </p:tav>
                                        <p:tav tm="100000">
                                          <p:val>
                                            <p:strVal val="#ppt_w"/>
                                          </p:val>
                                        </p:tav>
                                      </p:tavLst>
                                    </p:anim>
                                    <p:anim calcmode="lin" valueType="num">
                                      <p:cBhvr additive="repl">
                                        <p:cTn id="21" dur="1000" fill="hold"/>
                                        <p:tgtEl>
                                          <p:spTgt spid="418">
                                            <p:txEl>
                                              <p:pRg st="25" end="58"/>
                                            </p:txEl>
                                          </p:spTgt>
                                        </p:tgtEl>
                                        <p:attrNameLst>
                                          <p:attrName/>
                                        </p:attrNameLst>
                                      </p:cBhvr>
                                      <p:tavLst>
                                        <p:tav tm="0">
                                          <p:val>
                                            <p:boolVal val="0"/>
                                          </p:val>
                                        </p:tav>
                                        <p:tav tm="100000">
                                          <p:val>
                                            <p:strVal val="#ppt_h"/>
                                          </p:val>
                                        </p:tav>
                                      </p:tavLst>
                                    </p:anim>
                                    <p:anim calcmode="lin" valueType="num">
                                      <p:cBhvr additive="repl">
                                        <p:cTn id="22" dur="1000" fill="hold"/>
                                        <p:tgtEl>
                                          <p:spTgt spid="418">
                                            <p:txEl>
                                              <p:pRg st="25" end="58"/>
                                            </p:txEl>
                                          </p:spTgt>
                                        </p:tgtEl>
                                        <p:attrNameLst>
                                          <p:attrName/>
                                        </p:attrNameLst>
                                      </p:cBhvr>
                                      <p:tavLst>
                                        <p:tav tm="0">
                                          <p:val>
                                            <p:strVal val="90"/>
                                          </p:val>
                                        </p:tav>
                                        <p:tav tm="100000">
                                          <p:val>
                                            <p:strVal val="0"/>
                                          </p:val>
                                        </p:tav>
                                      </p:tavLst>
                                    </p:anim>
                                    <p:animEffect transition="in" filter="fade">
                                      <p:cBhvr additive="repl">
                                        <p:cTn id="23" dur="1000"/>
                                        <p:tgtEl>
                                          <p:spTgt spid="418">
                                            <p:txEl>
                                              <p:pRg st="25" end="5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18">
                                            <p:txEl>
                                              <p:pRg st="58" end="93"/>
                                            </p:txEl>
                                          </p:spTgt>
                                        </p:tgtEl>
                                        <p:attrNameLst>
                                          <p:attrName>style.visibility</p:attrName>
                                        </p:attrNameLst>
                                      </p:cBhvr>
                                      <p:to>
                                        <p:strVal val="visible"/>
                                      </p:to>
                                    </p:set>
                                    <p:anim calcmode="lin" valueType="num">
                                      <p:cBhvr additive="repl">
                                        <p:cTn id="28" dur="1000" fill="hold"/>
                                        <p:tgtEl>
                                          <p:spTgt spid="418">
                                            <p:txEl>
                                              <p:pRg st="58" end="93"/>
                                            </p:txEl>
                                          </p:spTgt>
                                        </p:tgtEl>
                                        <p:attrNameLst>
                                          <p:attrName/>
                                        </p:attrNameLst>
                                      </p:cBhvr>
                                      <p:tavLst>
                                        <p:tav tm="0">
                                          <p:val>
                                            <p:boolVal val="0"/>
                                          </p:val>
                                        </p:tav>
                                        <p:tav tm="100000">
                                          <p:val>
                                            <p:strVal val="#ppt_w"/>
                                          </p:val>
                                        </p:tav>
                                      </p:tavLst>
                                    </p:anim>
                                    <p:anim calcmode="lin" valueType="num">
                                      <p:cBhvr additive="repl">
                                        <p:cTn id="29" dur="1000" fill="hold"/>
                                        <p:tgtEl>
                                          <p:spTgt spid="418">
                                            <p:txEl>
                                              <p:pRg st="58" end="93"/>
                                            </p:txEl>
                                          </p:spTgt>
                                        </p:tgtEl>
                                        <p:attrNameLst>
                                          <p:attrName/>
                                        </p:attrNameLst>
                                      </p:cBhvr>
                                      <p:tavLst>
                                        <p:tav tm="0">
                                          <p:val>
                                            <p:boolVal val="0"/>
                                          </p:val>
                                        </p:tav>
                                        <p:tav tm="100000">
                                          <p:val>
                                            <p:strVal val="#ppt_h"/>
                                          </p:val>
                                        </p:tav>
                                      </p:tavLst>
                                    </p:anim>
                                    <p:anim calcmode="lin" valueType="num">
                                      <p:cBhvr additive="repl">
                                        <p:cTn id="30" dur="1000" fill="hold"/>
                                        <p:tgtEl>
                                          <p:spTgt spid="418">
                                            <p:txEl>
                                              <p:pRg st="58" end="93"/>
                                            </p:txEl>
                                          </p:spTgt>
                                        </p:tgtEl>
                                        <p:attrNameLst>
                                          <p:attrName/>
                                        </p:attrNameLst>
                                      </p:cBhvr>
                                      <p:tavLst>
                                        <p:tav tm="0">
                                          <p:val>
                                            <p:strVal val="90"/>
                                          </p:val>
                                        </p:tav>
                                        <p:tav tm="100000">
                                          <p:val>
                                            <p:strVal val="0"/>
                                          </p:val>
                                        </p:tav>
                                      </p:tavLst>
                                    </p:anim>
                                    <p:animEffect transition="in" filter="fade">
                                      <p:cBhvr additive="repl">
                                        <p:cTn id="31" dur="1000"/>
                                        <p:tgtEl>
                                          <p:spTgt spid="418">
                                            <p:txEl>
                                              <p:pRg st="58" end="9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18">
                                            <p:txEl>
                                              <p:pRg st="93" end="135"/>
                                            </p:txEl>
                                          </p:spTgt>
                                        </p:tgtEl>
                                        <p:attrNameLst>
                                          <p:attrName>style.visibility</p:attrName>
                                        </p:attrNameLst>
                                      </p:cBhvr>
                                      <p:to>
                                        <p:strVal val="visible"/>
                                      </p:to>
                                    </p:set>
                                    <p:anim calcmode="lin" valueType="num">
                                      <p:cBhvr additive="repl">
                                        <p:cTn id="36" dur="1000" fill="hold"/>
                                        <p:tgtEl>
                                          <p:spTgt spid="418">
                                            <p:txEl>
                                              <p:pRg st="93" end="135"/>
                                            </p:txEl>
                                          </p:spTgt>
                                        </p:tgtEl>
                                        <p:attrNameLst>
                                          <p:attrName/>
                                        </p:attrNameLst>
                                      </p:cBhvr>
                                      <p:tavLst>
                                        <p:tav tm="0">
                                          <p:val>
                                            <p:boolVal val="0"/>
                                          </p:val>
                                        </p:tav>
                                        <p:tav tm="100000">
                                          <p:val>
                                            <p:strVal val="#ppt_w"/>
                                          </p:val>
                                        </p:tav>
                                      </p:tavLst>
                                    </p:anim>
                                    <p:anim calcmode="lin" valueType="num">
                                      <p:cBhvr additive="repl">
                                        <p:cTn id="37" dur="1000" fill="hold"/>
                                        <p:tgtEl>
                                          <p:spTgt spid="418">
                                            <p:txEl>
                                              <p:pRg st="93" end="135"/>
                                            </p:txEl>
                                          </p:spTgt>
                                        </p:tgtEl>
                                        <p:attrNameLst>
                                          <p:attrName/>
                                        </p:attrNameLst>
                                      </p:cBhvr>
                                      <p:tavLst>
                                        <p:tav tm="0">
                                          <p:val>
                                            <p:boolVal val="0"/>
                                          </p:val>
                                        </p:tav>
                                        <p:tav tm="100000">
                                          <p:val>
                                            <p:strVal val="#ppt_h"/>
                                          </p:val>
                                        </p:tav>
                                      </p:tavLst>
                                    </p:anim>
                                    <p:anim calcmode="lin" valueType="num">
                                      <p:cBhvr additive="repl">
                                        <p:cTn id="38" dur="1000" fill="hold"/>
                                        <p:tgtEl>
                                          <p:spTgt spid="418">
                                            <p:txEl>
                                              <p:pRg st="93" end="135"/>
                                            </p:txEl>
                                          </p:spTgt>
                                        </p:tgtEl>
                                        <p:attrNameLst>
                                          <p:attrName/>
                                        </p:attrNameLst>
                                      </p:cBhvr>
                                      <p:tavLst>
                                        <p:tav tm="0">
                                          <p:val>
                                            <p:strVal val="90"/>
                                          </p:val>
                                        </p:tav>
                                        <p:tav tm="100000">
                                          <p:val>
                                            <p:strVal val="0"/>
                                          </p:val>
                                        </p:tav>
                                      </p:tavLst>
                                    </p:anim>
                                    <p:animEffect transition="in" filter="fade">
                                      <p:cBhvr additive="repl">
                                        <p:cTn id="39" dur="1000"/>
                                        <p:tgtEl>
                                          <p:spTgt spid="418">
                                            <p:txEl>
                                              <p:pRg st="93" end="13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18">
                                            <p:txEl>
                                              <p:pRg st="135" end="171"/>
                                            </p:txEl>
                                          </p:spTgt>
                                        </p:tgtEl>
                                        <p:attrNameLst>
                                          <p:attrName>style.visibility</p:attrName>
                                        </p:attrNameLst>
                                      </p:cBhvr>
                                      <p:to>
                                        <p:strVal val="visible"/>
                                      </p:to>
                                    </p:set>
                                    <p:anim calcmode="lin" valueType="num">
                                      <p:cBhvr additive="repl">
                                        <p:cTn id="44" dur="1000" fill="hold"/>
                                        <p:tgtEl>
                                          <p:spTgt spid="418">
                                            <p:txEl>
                                              <p:pRg st="135" end="171"/>
                                            </p:txEl>
                                          </p:spTgt>
                                        </p:tgtEl>
                                        <p:attrNameLst>
                                          <p:attrName/>
                                        </p:attrNameLst>
                                      </p:cBhvr>
                                      <p:tavLst>
                                        <p:tav tm="0">
                                          <p:val>
                                            <p:boolVal val="0"/>
                                          </p:val>
                                        </p:tav>
                                        <p:tav tm="100000">
                                          <p:val>
                                            <p:strVal val="#ppt_w"/>
                                          </p:val>
                                        </p:tav>
                                      </p:tavLst>
                                    </p:anim>
                                    <p:anim calcmode="lin" valueType="num">
                                      <p:cBhvr additive="repl">
                                        <p:cTn id="45" dur="1000" fill="hold"/>
                                        <p:tgtEl>
                                          <p:spTgt spid="418">
                                            <p:txEl>
                                              <p:pRg st="135" end="171"/>
                                            </p:txEl>
                                          </p:spTgt>
                                        </p:tgtEl>
                                        <p:attrNameLst>
                                          <p:attrName/>
                                        </p:attrNameLst>
                                      </p:cBhvr>
                                      <p:tavLst>
                                        <p:tav tm="0">
                                          <p:val>
                                            <p:boolVal val="0"/>
                                          </p:val>
                                        </p:tav>
                                        <p:tav tm="100000">
                                          <p:val>
                                            <p:strVal val="#ppt_h"/>
                                          </p:val>
                                        </p:tav>
                                      </p:tavLst>
                                    </p:anim>
                                    <p:anim calcmode="lin" valueType="num">
                                      <p:cBhvr additive="repl">
                                        <p:cTn id="46" dur="1000" fill="hold"/>
                                        <p:tgtEl>
                                          <p:spTgt spid="418">
                                            <p:txEl>
                                              <p:pRg st="135" end="171"/>
                                            </p:txEl>
                                          </p:spTgt>
                                        </p:tgtEl>
                                        <p:attrNameLst>
                                          <p:attrName/>
                                        </p:attrNameLst>
                                      </p:cBhvr>
                                      <p:tavLst>
                                        <p:tav tm="0">
                                          <p:val>
                                            <p:strVal val="90"/>
                                          </p:val>
                                        </p:tav>
                                        <p:tav tm="100000">
                                          <p:val>
                                            <p:strVal val="0"/>
                                          </p:val>
                                        </p:tav>
                                      </p:tavLst>
                                    </p:anim>
                                    <p:animEffect transition="in" filter="fade">
                                      <p:cBhvr additive="repl">
                                        <p:cTn id="47" dur="1000"/>
                                        <p:tgtEl>
                                          <p:spTgt spid="418">
                                            <p:txEl>
                                              <p:pRg st="135" end="17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18">
                                            <p:txEl>
                                              <p:pRg st="171" end="199"/>
                                            </p:txEl>
                                          </p:spTgt>
                                        </p:tgtEl>
                                        <p:attrNameLst>
                                          <p:attrName>style.visibility</p:attrName>
                                        </p:attrNameLst>
                                      </p:cBhvr>
                                      <p:to>
                                        <p:strVal val="visible"/>
                                      </p:to>
                                    </p:set>
                                    <p:anim calcmode="lin" valueType="num">
                                      <p:cBhvr additive="repl">
                                        <p:cTn id="52" dur="1000" fill="hold"/>
                                        <p:tgtEl>
                                          <p:spTgt spid="418">
                                            <p:txEl>
                                              <p:pRg st="171" end="199"/>
                                            </p:txEl>
                                          </p:spTgt>
                                        </p:tgtEl>
                                        <p:attrNameLst>
                                          <p:attrName/>
                                        </p:attrNameLst>
                                      </p:cBhvr>
                                      <p:tavLst>
                                        <p:tav tm="0">
                                          <p:val>
                                            <p:boolVal val="0"/>
                                          </p:val>
                                        </p:tav>
                                        <p:tav tm="100000">
                                          <p:val>
                                            <p:strVal val="#ppt_w"/>
                                          </p:val>
                                        </p:tav>
                                      </p:tavLst>
                                    </p:anim>
                                    <p:anim calcmode="lin" valueType="num">
                                      <p:cBhvr additive="repl">
                                        <p:cTn id="53" dur="1000" fill="hold"/>
                                        <p:tgtEl>
                                          <p:spTgt spid="418">
                                            <p:txEl>
                                              <p:pRg st="171" end="199"/>
                                            </p:txEl>
                                          </p:spTgt>
                                        </p:tgtEl>
                                        <p:attrNameLst>
                                          <p:attrName/>
                                        </p:attrNameLst>
                                      </p:cBhvr>
                                      <p:tavLst>
                                        <p:tav tm="0">
                                          <p:val>
                                            <p:boolVal val="0"/>
                                          </p:val>
                                        </p:tav>
                                        <p:tav tm="100000">
                                          <p:val>
                                            <p:strVal val="#ppt_h"/>
                                          </p:val>
                                        </p:tav>
                                      </p:tavLst>
                                    </p:anim>
                                    <p:anim calcmode="lin" valueType="num">
                                      <p:cBhvr additive="repl">
                                        <p:cTn id="54" dur="1000" fill="hold"/>
                                        <p:tgtEl>
                                          <p:spTgt spid="418">
                                            <p:txEl>
                                              <p:pRg st="171" end="199"/>
                                            </p:txEl>
                                          </p:spTgt>
                                        </p:tgtEl>
                                        <p:attrNameLst>
                                          <p:attrName/>
                                        </p:attrNameLst>
                                      </p:cBhvr>
                                      <p:tavLst>
                                        <p:tav tm="0">
                                          <p:val>
                                            <p:strVal val="90"/>
                                          </p:val>
                                        </p:tav>
                                        <p:tav tm="100000">
                                          <p:val>
                                            <p:strVal val="0"/>
                                          </p:val>
                                        </p:tav>
                                      </p:tavLst>
                                    </p:anim>
                                    <p:animEffect transition="in" filter="fade">
                                      <p:cBhvr additive="repl">
                                        <p:cTn id="55" dur="1000"/>
                                        <p:tgtEl>
                                          <p:spTgt spid="418">
                                            <p:txEl>
                                              <p:pRg st="171" end="19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18">
                                            <p:txEl>
                                              <p:pRg st="199" end="238"/>
                                            </p:txEl>
                                          </p:spTgt>
                                        </p:tgtEl>
                                        <p:attrNameLst>
                                          <p:attrName>style.visibility</p:attrName>
                                        </p:attrNameLst>
                                      </p:cBhvr>
                                      <p:to>
                                        <p:strVal val="visible"/>
                                      </p:to>
                                    </p:set>
                                    <p:anim calcmode="lin" valueType="num">
                                      <p:cBhvr additive="repl">
                                        <p:cTn id="60" dur="1000" fill="hold"/>
                                        <p:tgtEl>
                                          <p:spTgt spid="418">
                                            <p:txEl>
                                              <p:pRg st="199" end="238"/>
                                            </p:txEl>
                                          </p:spTgt>
                                        </p:tgtEl>
                                        <p:attrNameLst>
                                          <p:attrName/>
                                        </p:attrNameLst>
                                      </p:cBhvr>
                                      <p:tavLst>
                                        <p:tav tm="0">
                                          <p:val>
                                            <p:boolVal val="0"/>
                                          </p:val>
                                        </p:tav>
                                        <p:tav tm="100000">
                                          <p:val>
                                            <p:strVal val="#ppt_w"/>
                                          </p:val>
                                        </p:tav>
                                      </p:tavLst>
                                    </p:anim>
                                    <p:anim calcmode="lin" valueType="num">
                                      <p:cBhvr additive="repl">
                                        <p:cTn id="61" dur="1000" fill="hold"/>
                                        <p:tgtEl>
                                          <p:spTgt spid="418">
                                            <p:txEl>
                                              <p:pRg st="199" end="238"/>
                                            </p:txEl>
                                          </p:spTgt>
                                        </p:tgtEl>
                                        <p:attrNameLst>
                                          <p:attrName/>
                                        </p:attrNameLst>
                                      </p:cBhvr>
                                      <p:tavLst>
                                        <p:tav tm="0">
                                          <p:val>
                                            <p:boolVal val="0"/>
                                          </p:val>
                                        </p:tav>
                                        <p:tav tm="100000">
                                          <p:val>
                                            <p:strVal val="#ppt_h"/>
                                          </p:val>
                                        </p:tav>
                                      </p:tavLst>
                                    </p:anim>
                                    <p:anim calcmode="lin" valueType="num">
                                      <p:cBhvr additive="repl">
                                        <p:cTn id="62" dur="1000" fill="hold"/>
                                        <p:tgtEl>
                                          <p:spTgt spid="418">
                                            <p:txEl>
                                              <p:pRg st="199" end="238"/>
                                            </p:txEl>
                                          </p:spTgt>
                                        </p:tgtEl>
                                        <p:attrNameLst>
                                          <p:attrName/>
                                        </p:attrNameLst>
                                      </p:cBhvr>
                                      <p:tavLst>
                                        <p:tav tm="0">
                                          <p:val>
                                            <p:strVal val="90"/>
                                          </p:val>
                                        </p:tav>
                                        <p:tav tm="100000">
                                          <p:val>
                                            <p:strVal val="0"/>
                                          </p:val>
                                        </p:tav>
                                      </p:tavLst>
                                    </p:anim>
                                    <p:animEffect transition="in" filter="fade">
                                      <p:cBhvr additive="repl">
                                        <p:cTn id="63" dur="1000"/>
                                        <p:tgtEl>
                                          <p:spTgt spid="418">
                                            <p:txEl>
                                              <p:pRg st="199" end="23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18">
                                            <p:txEl>
                                              <p:pRg st="238" end="264"/>
                                            </p:txEl>
                                          </p:spTgt>
                                        </p:tgtEl>
                                        <p:attrNameLst>
                                          <p:attrName>style.visibility</p:attrName>
                                        </p:attrNameLst>
                                      </p:cBhvr>
                                      <p:to>
                                        <p:strVal val="visible"/>
                                      </p:to>
                                    </p:set>
                                    <p:anim calcmode="lin" valueType="num">
                                      <p:cBhvr additive="repl">
                                        <p:cTn id="68" dur="1000" fill="hold"/>
                                        <p:tgtEl>
                                          <p:spTgt spid="418">
                                            <p:txEl>
                                              <p:pRg st="238" end="264"/>
                                            </p:txEl>
                                          </p:spTgt>
                                        </p:tgtEl>
                                        <p:attrNameLst>
                                          <p:attrName/>
                                        </p:attrNameLst>
                                      </p:cBhvr>
                                      <p:tavLst>
                                        <p:tav tm="0">
                                          <p:val>
                                            <p:boolVal val="0"/>
                                          </p:val>
                                        </p:tav>
                                        <p:tav tm="100000">
                                          <p:val>
                                            <p:strVal val="#ppt_w"/>
                                          </p:val>
                                        </p:tav>
                                      </p:tavLst>
                                    </p:anim>
                                    <p:anim calcmode="lin" valueType="num">
                                      <p:cBhvr additive="repl">
                                        <p:cTn id="69" dur="1000" fill="hold"/>
                                        <p:tgtEl>
                                          <p:spTgt spid="418">
                                            <p:txEl>
                                              <p:pRg st="238" end="264"/>
                                            </p:txEl>
                                          </p:spTgt>
                                        </p:tgtEl>
                                        <p:attrNameLst>
                                          <p:attrName/>
                                        </p:attrNameLst>
                                      </p:cBhvr>
                                      <p:tavLst>
                                        <p:tav tm="0">
                                          <p:val>
                                            <p:boolVal val="0"/>
                                          </p:val>
                                        </p:tav>
                                        <p:tav tm="100000">
                                          <p:val>
                                            <p:strVal val="#ppt_h"/>
                                          </p:val>
                                        </p:tav>
                                      </p:tavLst>
                                    </p:anim>
                                    <p:anim calcmode="lin" valueType="num">
                                      <p:cBhvr additive="repl">
                                        <p:cTn id="70" dur="1000" fill="hold"/>
                                        <p:tgtEl>
                                          <p:spTgt spid="418">
                                            <p:txEl>
                                              <p:pRg st="238" end="264"/>
                                            </p:txEl>
                                          </p:spTgt>
                                        </p:tgtEl>
                                        <p:attrNameLst>
                                          <p:attrName/>
                                        </p:attrNameLst>
                                      </p:cBhvr>
                                      <p:tavLst>
                                        <p:tav tm="0">
                                          <p:val>
                                            <p:strVal val="90"/>
                                          </p:val>
                                        </p:tav>
                                        <p:tav tm="100000">
                                          <p:val>
                                            <p:strVal val="0"/>
                                          </p:val>
                                        </p:tav>
                                      </p:tavLst>
                                    </p:anim>
                                    <p:animEffect transition="in" filter="fade">
                                      <p:cBhvr additive="repl">
                                        <p:cTn id="71" dur="1000"/>
                                        <p:tgtEl>
                                          <p:spTgt spid="418">
                                            <p:txEl>
                                              <p:pRg st="238" end="264"/>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fill="hold" nodeType="clickEffect">
                                  <p:stCondLst>
                                    <p:cond delay="0"/>
                                  </p:stCondLst>
                                  <p:childTnLst>
                                    <p:set>
                                      <p:cBhvr>
                                        <p:cTn id="75" dur="1" fill="hold">
                                          <p:stCondLst>
                                            <p:cond delay="0"/>
                                          </p:stCondLst>
                                        </p:cTn>
                                        <p:tgtEl>
                                          <p:spTgt spid="420">
                                            <p:txEl>
                                              <p:pRg st="0" end="49"/>
                                            </p:txEl>
                                          </p:spTgt>
                                        </p:tgtEl>
                                        <p:attrNameLst>
                                          <p:attrName>style.visibility</p:attrName>
                                        </p:attrNameLst>
                                      </p:cBhvr>
                                      <p:to>
                                        <p:strVal val="visible"/>
                                      </p:to>
                                    </p:set>
                                    <p:anim calcmode="lin" valueType="num">
                                      <p:cBhvr additive="repl">
                                        <p:cTn id="76" dur="1000" fill="hold"/>
                                        <p:tgtEl>
                                          <p:spTgt spid="420">
                                            <p:txEl>
                                              <p:pRg st="0" end="49"/>
                                            </p:txEl>
                                          </p:spTgt>
                                        </p:tgtEl>
                                        <p:attrNameLst>
                                          <p:attrName/>
                                        </p:attrNameLst>
                                      </p:cBhvr>
                                      <p:tavLst>
                                        <p:tav tm="0">
                                          <p:val>
                                            <p:boolVal val="0"/>
                                          </p:val>
                                        </p:tav>
                                        <p:tav tm="100000">
                                          <p:val>
                                            <p:strVal val="#ppt_w"/>
                                          </p:val>
                                        </p:tav>
                                      </p:tavLst>
                                    </p:anim>
                                    <p:anim calcmode="lin" valueType="num">
                                      <p:cBhvr additive="repl">
                                        <p:cTn id="77" dur="1000" fill="hold"/>
                                        <p:tgtEl>
                                          <p:spTgt spid="420">
                                            <p:txEl>
                                              <p:pRg st="0" end="49"/>
                                            </p:txEl>
                                          </p:spTgt>
                                        </p:tgtEl>
                                        <p:attrNameLst>
                                          <p:attrName/>
                                        </p:attrNameLst>
                                      </p:cBhvr>
                                      <p:tavLst>
                                        <p:tav tm="0">
                                          <p:val>
                                            <p:boolVal val="0"/>
                                          </p:val>
                                        </p:tav>
                                        <p:tav tm="100000">
                                          <p:val>
                                            <p:strVal val="#ppt_h"/>
                                          </p:val>
                                        </p:tav>
                                      </p:tavLst>
                                    </p:anim>
                                    <p:anim calcmode="lin" valueType="num">
                                      <p:cBhvr additive="repl">
                                        <p:cTn id="78" dur="1000" fill="hold"/>
                                        <p:tgtEl>
                                          <p:spTgt spid="420">
                                            <p:txEl>
                                              <p:pRg st="0" end="49"/>
                                            </p:txEl>
                                          </p:spTgt>
                                        </p:tgtEl>
                                        <p:attrNameLst>
                                          <p:attrName/>
                                        </p:attrNameLst>
                                      </p:cBhvr>
                                      <p:tavLst>
                                        <p:tav tm="0">
                                          <p:val>
                                            <p:strVal val="90"/>
                                          </p:val>
                                        </p:tav>
                                        <p:tav tm="100000">
                                          <p:val>
                                            <p:strVal val="0"/>
                                          </p:val>
                                        </p:tav>
                                      </p:tavLst>
                                    </p:anim>
                                    <p:animEffect transition="in" filter="fade">
                                      <p:cBhvr additive="repl">
                                        <p:cTn id="79" dur="1000"/>
                                        <p:tgtEl>
                                          <p:spTgt spid="420">
                                            <p:txEl>
                                              <p:pRg st="0" end="4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31" presetClass="entr" fill="hold" nodeType="clickEffect">
                                  <p:stCondLst>
                                    <p:cond delay="0"/>
                                  </p:stCondLst>
                                  <p:childTnLst>
                                    <p:set>
                                      <p:cBhvr>
                                        <p:cTn id="83" dur="1" fill="hold">
                                          <p:stCondLst>
                                            <p:cond delay="0"/>
                                          </p:stCondLst>
                                        </p:cTn>
                                        <p:tgtEl>
                                          <p:spTgt spid="420">
                                            <p:txEl>
                                              <p:pRg st="49" end="78"/>
                                            </p:txEl>
                                          </p:spTgt>
                                        </p:tgtEl>
                                        <p:attrNameLst>
                                          <p:attrName>style.visibility</p:attrName>
                                        </p:attrNameLst>
                                      </p:cBhvr>
                                      <p:to>
                                        <p:strVal val="visible"/>
                                      </p:to>
                                    </p:set>
                                    <p:anim calcmode="lin" valueType="num">
                                      <p:cBhvr additive="repl">
                                        <p:cTn id="84" dur="1000" fill="hold"/>
                                        <p:tgtEl>
                                          <p:spTgt spid="420">
                                            <p:txEl>
                                              <p:pRg st="49" end="78"/>
                                            </p:txEl>
                                          </p:spTgt>
                                        </p:tgtEl>
                                        <p:attrNameLst>
                                          <p:attrName/>
                                        </p:attrNameLst>
                                      </p:cBhvr>
                                      <p:tavLst>
                                        <p:tav tm="0">
                                          <p:val>
                                            <p:boolVal val="0"/>
                                          </p:val>
                                        </p:tav>
                                        <p:tav tm="100000">
                                          <p:val>
                                            <p:strVal val="#ppt_w"/>
                                          </p:val>
                                        </p:tav>
                                      </p:tavLst>
                                    </p:anim>
                                    <p:anim calcmode="lin" valueType="num">
                                      <p:cBhvr additive="repl">
                                        <p:cTn id="85" dur="1000" fill="hold"/>
                                        <p:tgtEl>
                                          <p:spTgt spid="420">
                                            <p:txEl>
                                              <p:pRg st="49" end="78"/>
                                            </p:txEl>
                                          </p:spTgt>
                                        </p:tgtEl>
                                        <p:attrNameLst>
                                          <p:attrName/>
                                        </p:attrNameLst>
                                      </p:cBhvr>
                                      <p:tavLst>
                                        <p:tav tm="0">
                                          <p:val>
                                            <p:boolVal val="0"/>
                                          </p:val>
                                        </p:tav>
                                        <p:tav tm="100000">
                                          <p:val>
                                            <p:strVal val="#ppt_h"/>
                                          </p:val>
                                        </p:tav>
                                      </p:tavLst>
                                    </p:anim>
                                    <p:anim calcmode="lin" valueType="num">
                                      <p:cBhvr additive="repl">
                                        <p:cTn id="86" dur="1000" fill="hold"/>
                                        <p:tgtEl>
                                          <p:spTgt spid="420">
                                            <p:txEl>
                                              <p:pRg st="49" end="78"/>
                                            </p:txEl>
                                          </p:spTgt>
                                        </p:tgtEl>
                                        <p:attrNameLst>
                                          <p:attrName/>
                                        </p:attrNameLst>
                                      </p:cBhvr>
                                      <p:tavLst>
                                        <p:tav tm="0">
                                          <p:val>
                                            <p:strVal val="90"/>
                                          </p:val>
                                        </p:tav>
                                        <p:tav tm="100000">
                                          <p:val>
                                            <p:strVal val="0"/>
                                          </p:val>
                                        </p:tav>
                                      </p:tavLst>
                                    </p:anim>
                                    <p:animEffect transition="in" filter="fade">
                                      <p:cBhvr additive="repl">
                                        <p:cTn id="87" dur="1000"/>
                                        <p:tgtEl>
                                          <p:spTgt spid="420">
                                            <p:txEl>
                                              <p:pRg st="49" end="78"/>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1" presetClass="entr" fill="hold" nodeType="clickEffect">
                                  <p:stCondLst>
                                    <p:cond delay="0"/>
                                  </p:stCondLst>
                                  <p:childTnLst>
                                    <p:set>
                                      <p:cBhvr>
                                        <p:cTn id="91" dur="1" fill="hold">
                                          <p:stCondLst>
                                            <p:cond delay="0"/>
                                          </p:stCondLst>
                                        </p:cTn>
                                        <p:tgtEl>
                                          <p:spTgt spid="420">
                                            <p:txEl>
                                              <p:pRg st="78" end="103"/>
                                            </p:txEl>
                                          </p:spTgt>
                                        </p:tgtEl>
                                        <p:attrNameLst>
                                          <p:attrName>style.visibility</p:attrName>
                                        </p:attrNameLst>
                                      </p:cBhvr>
                                      <p:to>
                                        <p:strVal val="visible"/>
                                      </p:to>
                                    </p:set>
                                    <p:anim calcmode="lin" valueType="num">
                                      <p:cBhvr additive="repl">
                                        <p:cTn id="92" dur="1000" fill="hold"/>
                                        <p:tgtEl>
                                          <p:spTgt spid="420">
                                            <p:txEl>
                                              <p:pRg st="78" end="103"/>
                                            </p:txEl>
                                          </p:spTgt>
                                        </p:tgtEl>
                                        <p:attrNameLst>
                                          <p:attrName/>
                                        </p:attrNameLst>
                                      </p:cBhvr>
                                      <p:tavLst>
                                        <p:tav tm="0">
                                          <p:val>
                                            <p:boolVal val="0"/>
                                          </p:val>
                                        </p:tav>
                                        <p:tav tm="100000">
                                          <p:val>
                                            <p:strVal val="#ppt_w"/>
                                          </p:val>
                                        </p:tav>
                                      </p:tavLst>
                                    </p:anim>
                                    <p:anim calcmode="lin" valueType="num">
                                      <p:cBhvr additive="repl">
                                        <p:cTn id="93" dur="1000" fill="hold"/>
                                        <p:tgtEl>
                                          <p:spTgt spid="420">
                                            <p:txEl>
                                              <p:pRg st="78" end="103"/>
                                            </p:txEl>
                                          </p:spTgt>
                                        </p:tgtEl>
                                        <p:attrNameLst>
                                          <p:attrName/>
                                        </p:attrNameLst>
                                      </p:cBhvr>
                                      <p:tavLst>
                                        <p:tav tm="0">
                                          <p:val>
                                            <p:boolVal val="0"/>
                                          </p:val>
                                        </p:tav>
                                        <p:tav tm="100000">
                                          <p:val>
                                            <p:strVal val="#ppt_h"/>
                                          </p:val>
                                        </p:tav>
                                      </p:tavLst>
                                    </p:anim>
                                    <p:anim calcmode="lin" valueType="num">
                                      <p:cBhvr additive="repl">
                                        <p:cTn id="94" dur="1000" fill="hold"/>
                                        <p:tgtEl>
                                          <p:spTgt spid="420">
                                            <p:txEl>
                                              <p:pRg st="78" end="103"/>
                                            </p:txEl>
                                          </p:spTgt>
                                        </p:tgtEl>
                                        <p:attrNameLst>
                                          <p:attrName/>
                                        </p:attrNameLst>
                                      </p:cBhvr>
                                      <p:tavLst>
                                        <p:tav tm="0">
                                          <p:val>
                                            <p:strVal val="90"/>
                                          </p:val>
                                        </p:tav>
                                        <p:tav tm="100000">
                                          <p:val>
                                            <p:strVal val="0"/>
                                          </p:val>
                                        </p:tav>
                                      </p:tavLst>
                                    </p:anim>
                                    <p:animEffect transition="in" filter="fade">
                                      <p:cBhvr additive="repl">
                                        <p:cTn id="95" dur="1000"/>
                                        <p:tgtEl>
                                          <p:spTgt spid="420">
                                            <p:txEl>
                                              <p:pRg st="78" end="103"/>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31" presetClass="entr" fill="hold" nodeType="clickEffect">
                                  <p:stCondLst>
                                    <p:cond delay="0"/>
                                  </p:stCondLst>
                                  <p:childTnLst>
                                    <p:set>
                                      <p:cBhvr>
                                        <p:cTn id="99" dur="1" fill="hold">
                                          <p:stCondLst>
                                            <p:cond delay="0"/>
                                          </p:stCondLst>
                                        </p:cTn>
                                        <p:tgtEl>
                                          <p:spTgt spid="420">
                                            <p:txEl>
                                              <p:pRg st="103" end="131"/>
                                            </p:txEl>
                                          </p:spTgt>
                                        </p:tgtEl>
                                        <p:attrNameLst>
                                          <p:attrName>style.visibility</p:attrName>
                                        </p:attrNameLst>
                                      </p:cBhvr>
                                      <p:to>
                                        <p:strVal val="visible"/>
                                      </p:to>
                                    </p:set>
                                    <p:anim calcmode="lin" valueType="num">
                                      <p:cBhvr additive="repl">
                                        <p:cTn id="100" dur="1000" fill="hold"/>
                                        <p:tgtEl>
                                          <p:spTgt spid="420">
                                            <p:txEl>
                                              <p:pRg st="103" end="131"/>
                                            </p:txEl>
                                          </p:spTgt>
                                        </p:tgtEl>
                                        <p:attrNameLst>
                                          <p:attrName/>
                                        </p:attrNameLst>
                                      </p:cBhvr>
                                      <p:tavLst>
                                        <p:tav tm="0">
                                          <p:val>
                                            <p:boolVal val="0"/>
                                          </p:val>
                                        </p:tav>
                                        <p:tav tm="100000">
                                          <p:val>
                                            <p:strVal val="#ppt_w"/>
                                          </p:val>
                                        </p:tav>
                                      </p:tavLst>
                                    </p:anim>
                                    <p:anim calcmode="lin" valueType="num">
                                      <p:cBhvr additive="repl">
                                        <p:cTn id="101" dur="1000" fill="hold"/>
                                        <p:tgtEl>
                                          <p:spTgt spid="420">
                                            <p:txEl>
                                              <p:pRg st="103" end="131"/>
                                            </p:txEl>
                                          </p:spTgt>
                                        </p:tgtEl>
                                        <p:attrNameLst>
                                          <p:attrName/>
                                        </p:attrNameLst>
                                      </p:cBhvr>
                                      <p:tavLst>
                                        <p:tav tm="0">
                                          <p:val>
                                            <p:boolVal val="0"/>
                                          </p:val>
                                        </p:tav>
                                        <p:tav tm="100000">
                                          <p:val>
                                            <p:strVal val="#ppt_h"/>
                                          </p:val>
                                        </p:tav>
                                      </p:tavLst>
                                    </p:anim>
                                    <p:anim calcmode="lin" valueType="num">
                                      <p:cBhvr additive="repl">
                                        <p:cTn id="102" dur="1000" fill="hold"/>
                                        <p:tgtEl>
                                          <p:spTgt spid="420">
                                            <p:txEl>
                                              <p:pRg st="103" end="131"/>
                                            </p:txEl>
                                          </p:spTgt>
                                        </p:tgtEl>
                                        <p:attrNameLst>
                                          <p:attrName/>
                                        </p:attrNameLst>
                                      </p:cBhvr>
                                      <p:tavLst>
                                        <p:tav tm="0">
                                          <p:val>
                                            <p:strVal val="90"/>
                                          </p:val>
                                        </p:tav>
                                        <p:tav tm="100000">
                                          <p:val>
                                            <p:strVal val="0"/>
                                          </p:val>
                                        </p:tav>
                                      </p:tavLst>
                                    </p:anim>
                                    <p:animEffect transition="in" filter="fade">
                                      <p:cBhvr additive="repl">
                                        <p:cTn id="103" dur="1000"/>
                                        <p:tgtEl>
                                          <p:spTgt spid="420">
                                            <p:txEl>
                                              <p:pRg st="103" end="131"/>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31" presetClass="entr" fill="hold" nodeType="clickEffect">
                                  <p:stCondLst>
                                    <p:cond delay="0"/>
                                  </p:stCondLst>
                                  <p:childTnLst>
                                    <p:set>
                                      <p:cBhvr>
                                        <p:cTn id="107" dur="1" fill="hold">
                                          <p:stCondLst>
                                            <p:cond delay="0"/>
                                          </p:stCondLst>
                                        </p:cTn>
                                        <p:tgtEl>
                                          <p:spTgt spid="420">
                                            <p:txEl>
                                              <p:pRg st="131" end="158"/>
                                            </p:txEl>
                                          </p:spTgt>
                                        </p:tgtEl>
                                        <p:attrNameLst>
                                          <p:attrName>style.visibility</p:attrName>
                                        </p:attrNameLst>
                                      </p:cBhvr>
                                      <p:to>
                                        <p:strVal val="visible"/>
                                      </p:to>
                                    </p:set>
                                    <p:anim calcmode="lin" valueType="num">
                                      <p:cBhvr additive="repl">
                                        <p:cTn id="108" dur="1000" fill="hold"/>
                                        <p:tgtEl>
                                          <p:spTgt spid="420">
                                            <p:txEl>
                                              <p:pRg st="131" end="158"/>
                                            </p:txEl>
                                          </p:spTgt>
                                        </p:tgtEl>
                                        <p:attrNameLst>
                                          <p:attrName/>
                                        </p:attrNameLst>
                                      </p:cBhvr>
                                      <p:tavLst>
                                        <p:tav tm="0">
                                          <p:val>
                                            <p:boolVal val="0"/>
                                          </p:val>
                                        </p:tav>
                                        <p:tav tm="100000">
                                          <p:val>
                                            <p:strVal val="#ppt_w"/>
                                          </p:val>
                                        </p:tav>
                                      </p:tavLst>
                                    </p:anim>
                                    <p:anim calcmode="lin" valueType="num">
                                      <p:cBhvr additive="repl">
                                        <p:cTn id="109" dur="1000" fill="hold"/>
                                        <p:tgtEl>
                                          <p:spTgt spid="420">
                                            <p:txEl>
                                              <p:pRg st="131" end="158"/>
                                            </p:txEl>
                                          </p:spTgt>
                                        </p:tgtEl>
                                        <p:attrNameLst>
                                          <p:attrName/>
                                        </p:attrNameLst>
                                      </p:cBhvr>
                                      <p:tavLst>
                                        <p:tav tm="0">
                                          <p:val>
                                            <p:boolVal val="0"/>
                                          </p:val>
                                        </p:tav>
                                        <p:tav tm="100000">
                                          <p:val>
                                            <p:strVal val="#ppt_h"/>
                                          </p:val>
                                        </p:tav>
                                      </p:tavLst>
                                    </p:anim>
                                    <p:anim calcmode="lin" valueType="num">
                                      <p:cBhvr additive="repl">
                                        <p:cTn id="110" dur="1000" fill="hold"/>
                                        <p:tgtEl>
                                          <p:spTgt spid="420">
                                            <p:txEl>
                                              <p:pRg st="131" end="158"/>
                                            </p:txEl>
                                          </p:spTgt>
                                        </p:tgtEl>
                                        <p:attrNameLst>
                                          <p:attrName/>
                                        </p:attrNameLst>
                                      </p:cBhvr>
                                      <p:tavLst>
                                        <p:tav tm="0">
                                          <p:val>
                                            <p:strVal val="90"/>
                                          </p:val>
                                        </p:tav>
                                        <p:tav tm="100000">
                                          <p:val>
                                            <p:strVal val="0"/>
                                          </p:val>
                                        </p:tav>
                                      </p:tavLst>
                                    </p:anim>
                                    <p:animEffect transition="in" filter="fade">
                                      <p:cBhvr additive="repl">
                                        <p:cTn id="111" dur="1000"/>
                                        <p:tgtEl>
                                          <p:spTgt spid="420">
                                            <p:txEl>
                                              <p:pRg st="131" end="158"/>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31" presetClass="entr" fill="hold" nodeType="clickEffect">
                                  <p:stCondLst>
                                    <p:cond delay="0"/>
                                  </p:stCondLst>
                                  <p:childTnLst>
                                    <p:set>
                                      <p:cBhvr>
                                        <p:cTn id="115" dur="1" fill="hold">
                                          <p:stCondLst>
                                            <p:cond delay="0"/>
                                          </p:stCondLst>
                                        </p:cTn>
                                        <p:tgtEl>
                                          <p:spTgt spid="420">
                                            <p:txEl>
                                              <p:pRg st="158" end="201"/>
                                            </p:txEl>
                                          </p:spTgt>
                                        </p:tgtEl>
                                        <p:attrNameLst>
                                          <p:attrName>style.visibility</p:attrName>
                                        </p:attrNameLst>
                                      </p:cBhvr>
                                      <p:to>
                                        <p:strVal val="visible"/>
                                      </p:to>
                                    </p:set>
                                    <p:anim calcmode="lin" valueType="num">
                                      <p:cBhvr additive="repl">
                                        <p:cTn id="116" dur="1000" fill="hold"/>
                                        <p:tgtEl>
                                          <p:spTgt spid="420">
                                            <p:txEl>
                                              <p:pRg st="158" end="201"/>
                                            </p:txEl>
                                          </p:spTgt>
                                        </p:tgtEl>
                                        <p:attrNameLst>
                                          <p:attrName/>
                                        </p:attrNameLst>
                                      </p:cBhvr>
                                      <p:tavLst>
                                        <p:tav tm="0">
                                          <p:val>
                                            <p:boolVal val="0"/>
                                          </p:val>
                                        </p:tav>
                                        <p:tav tm="100000">
                                          <p:val>
                                            <p:strVal val="#ppt_w"/>
                                          </p:val>
                                        </p:tav>
                                      </p:tavLst>
                                    </p:anim>
                                    <p:anim calcmode="lin" valueType="num">
                                      <p:cBhvr additive="repl">
                                        <p:cTn id="117" dur="1000" fill="hold"/>
                                        <p:tgtEl>
                                          <p:spTgt spid="420">
                                            <p:txEl>
                                              <p:pRg st="158" end="201"/>
                                            </p:txEl>
                                          </p:spTgt>
                                        </p:tgtEl>
                                        <p:attrNameLst>
                                          <p:attrName/>
                                        </p:attrNameLst>
                                      </p:cBhvr>
                                      <p:tavLst>
                                        <p:tav tm="0">
                                          <p:val>
                                            <p:boolVal val="0"/>
                                          </p:val>
                                        </p:tav>
                                        <p:tav tm="100000">
                                          <p:val>
                                            <p:strVal val="#ppt_h"/>
                                          </p:val>
                                        </p:tav>
                                      </p:tavLst>
                                    </p:anim>
                                    <p:anim calcmode="lin" valueType="num">
                                      <p:cBhvr additive="repl">
                                        <p:cTn id="118" dur="1000" fill="hold"/>
                                        <p:tgtEl>
                                          <p:spTgt spid="420">
                                            <p:txEl>
                                              <p:pRg st="158" end="201"/>
                                            </p:txEl>
                                          </p:spTgt>
                                        </p:tgtEl>
                                        <p:attrNameLst>
                                          <p:attrName/>
                                        </p:attrNameLst>
                                      </p:cBhvr>
                                      <p:tavLst>
                                        <p:tav tm="0">
                                          <p:val>
                                            <p:strVal val="90"/>
                                          </p:val>
                                        </p:tav>
                                        <p:tav tm="100000">
                                          <p:val>
                                            <p:strVal val="0"/>
                                          </p:val>
                                        </p:tav>
                                      </p:tavLst>
                                    </p:anim>
                                    <p:animEffect transition="in" filter="fade">
                                      <p:cBhvr additive="repl">
                                        <p:cTn id="119" dur="1000"/>
                                        <p:tgtEl>
                                          <p:spTgt spid="420">
                                            <p:txEl>
                                              <p:pRg st="158" end="201"/>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31" presetClass="entr" fill="hold" nodeType="clickEffect">
                                  <p:stCondLst>
                                    <p:cond delay="0"/>
                                  </p:stCondLst>
                                  <p:childTnLst>
                                    <p:set>
                                      <p:cBhvr>
                                        <p:cTn id="123" dur="1" fill="hold">
                                          <p:stCondLst>
                                            <p:cond delay="0"/>
                                          </p:stCondLst>
                                        </p:cTn>
                                        <p:tgtEl>
                                          <p:spTgt spid="420">
                                            <p:txEl>
                                              <p:pRg st="201" end="228"/>
                                            </p:txEl>
                                          </p:spTgt>
                                        </p:tgtEl>
                                        <p:attrNameLst>
                                          <p:attrName>style.visibility</p:attrName>
                                        </p:attrNameLst>
                                      </p:cBhvr>
                                      <p:to>
                                        <p:strVal val="visible"/>
                                      </p:to>
                                    </p:set>
                                    <p:anim calcmode="lin" valueType="num">
                                      <p:cBhvr additive="repl">
                                        <p:cTn id="124" dur="1000" fill="hold"/>
                                        <p:tgtEl>
                                          <p:spTgt spid="420">
                                            <p:txEl>
                                              <p:pRg st="201" end="228"/>
                                            </p:txEl>
                                          </p:spTgt>
                                        </p:tgtEl>
                                        <p:attrNameLst>
                                          <p:attrName/>
                                        </p:attrNameLst>
                                      </p:cBhvr>
                                      <p:tavLst>
                                        <p:tav tm="0">
                                          <p:val>
                                            <p:boolVal val="0"/>
                                          </p:val>
                                        </p:tav>
                                        <p:tav tm="100000">
                                          <p:val>
                                            <p:strVal val="#ppt_w"/>
                                          </p:val>
                                        </p:tav>
                                      </p:tavLst>
                                    </p:anim>
                                    <p:anim calcmode="lin" valueType="num">
                                      <p:cBhvr additive="repl">
                                        <p:cTn id="125" dur="1000" fill="hold"/>
                                        <p:tgtEl>
                                          <p:spTgt spid="420">
                                            <p:txEl>
                                              <p:pRg st="201" end="228"/>
                                            </p:txEl>
                                          </p:spTgt>
                                        </p:tgtEl>
                                        <p:attrNameLst>
                                          <p:attrName/>
                                        </p:attrNameLst>
                                      </p:cBhvr>
                                      <p:tavLst>
                                        <p:tav tm="0">
                                          <p:val>
                                            <p:boolVal val="0"/>
                                          </p:val>
                                        </p:tav>
                                        <p:tav tm="100000">
                                          <p:val>
                                            <p:strVal val="#ppt_h"/>
                                          </p:val>
                                        </p:tav>
                                      </p:tavLst>
                                    </p:anim>
                                    <p:anim calcmode="lin" valueType="num">
                                      <p:cBhvr additive="repl">
                                        <p:cTn id="126" dur="1000" fill="hold"/>
                                        <p:tgtEl>
                                          <p:spTgt spid="420">
                                            <p:txEl>
                                              <p:pRg st="201" end="228"/>
                                            </p:txEl>
                                          </p:spTgt>
                                        </p:tgtEl>
                                        <p:attrNameLst>
                                          <p:attrName/>
                                        </p:attrNameLst>
                                      </p:cBhvr>
                                      <p:tavLst>
                                        <p:tav tm="0">
                                          <p:val>
                                            <p:strVal val="90"/>
                                          </p:val>
                                        </p:tav>
                                        <p:tav tm="100000">
                                          <p:val>
                                            <p:strVal val="0"/>
                                          </p:val>
                                        </p:tav>
                                      </p:tavLst>
                                    </p:anim>
                                    <p:animEffect transition="in" filter="fade">
                                      <p:cBhvr additive="repl">
                                        <p:cTn id="127" dur="1000"/>
                                        <p:tgtEl>
                                          <p:spTgt spid="420">
                                            <p:txEl>
                                              <p:pRg st="201" end="2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TextShape 1"/>
          <p:cNvSpPr txBox="1"/>
          <p:nvPr/>
        </p:nvSpPr>
        <p:spPr>
          <a:xfrm>
            <a:off x="1907640" y="2693520"/>
            <a:ext cx="8649360" cy="416412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S’ouvre sur les autres.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Cherche des amitiés en dehors de la famille.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Est sensible à la correction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A besoin d’être aimé, d’être reconnu.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Besoin d’être valorisés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A besoin encore qu’on l’aide à prendre des décisions </a:t>
            </a:r>
          </a:p>
          <a:p>
            <a:pPr>
              <a:lnSpc>
                <a:spcPct val="100000"/>
              </a:lnSpc>
              <a:spcBef>
                <a:spcPts val="479"/>
              </a:spcBef>
            </a:pPr>
            <a:endParaRPr lang="en-US" sz="2400" b="0" strike="noStrike" spc="-1">
              <a:solidFill>
                <a:srgbClr val="073E87"/>
              </a:solidFill>
              <a:uFill>
                <a:solidFill>
                  <a:srgbClr val="FFFFFF"/>
                </a:solidFill>
              </a:uFill>
              <a:latin typeface="Candara"/>
            </a:endParaRPr>
          </a:p>
        </p:txBody>
      </p:sp>
      <p:sp>
        <p:nvSpPr>
          <p:cNvPr id="422" name="TextShape 2"/>
          <p:cNvSpPr txBox="1"/>
          <p:nvPr/>
        </p:nvSpPr>
        <p:spPr>
          <a:xfrm>
            <a:off x="0" y="47808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6 à 11 ans
</a:t>
            </a:r>
            <a:r>
              <a:rPr lang="en-US" sz="2000" b="1" strike="noStrike" spc="-1">
                <a:solidFill>
                  <a:srgbClr val="052E65"/>
                </a:solidFill>
                <a:uFill>
                  <a:solidFill>
                    <a:srgbClr val="FFFFFF"/>
                  </a:solidFill>
                </a:uFill>
                <a:latin typeface="Candara"/>
              </a:rPr>
              <a:t>Caractéristiques affectives</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22"/>
                                        </p:tgtEl>
                                        <p:attrNameLst>
                                          <p:attrName>style.visibility</p:attrName>
                                        </p:attrNameLst>
                                      </p:cBhvr>
                                      <p:to>
                                        <p:strVal val="visible"/>
                                      </p:to>
                                    </p:set>
                                    <p:animEffect transition="in" filter="fade">
                                      <p:cBhvr additive="repl">
                                        <p:cTn id="7" dur="500"/>
                                        <p:tgtEl>
                                          <p:spTgt spid="42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21">
                                            <p:txEl>
                                              <p:pRg st="0" end="25"/>
                                            </p:txEl>
                                          </p:spTgt>
                                        </p:tgtEl>
                                        <p:attrNameLst>
                                          <p:attrName>style.visibility</p:attrName>
                                        </p:attrNameLst>
                                      </p:cBhvr>
                                      <p:to>
                                        <p:strVal val="visible"/>
                                      </p:to>
                                    </p:set>
                                    <p:anim calcmode="lin" valueType="num">
                                      <p:cBhvr additive="repl">
                                        <p:cTn id="12" dur="1000" fill="hold"/>
                                        <p:tgtEl>
                                          <p:spTgt spid="421">
                                            <p:txEl>
                                              <p:pRg st="0" end="25"/>
                                            </p:txEl>
                                          </p:spTgt>
                                        </p:tgtEl>
                                        <p:attrNameLst>
                                          <p:attrName/>
                                        </p:attrNameLst>
                                      </p:cBhvr>
                                      <p:tavLst>
                                        <p:tav tm="0">
                                          <p:val>
                                            <p:boolVal val="0"/>
                                          </p:val>
                                        </p:tav>
                                        <p:tav tm="100000">
                                          <p:val>
                                            <p:strVal val="#ppt_w"/>
                                          </p:val>
                                        </p:tav>
                                      </p:tavLst>
                                    </p:anim>
                                    <p:anim calcmode="lin" valueType="num">
                                      <p:cBhvr additive="repl">
                                        <p:cTn id="13" dur="1000" fill="hold"/>
                                        <p:tgtEl>
                                          <p:spTgt spid="421">
                                            <p:txEl>
                                              <p:pRg st="0" end="25"/>
                                            </p:txEl>
                                          </p:spTgt>
                                        </p:tgtEl>
                                        <p:attrNameLst>
                                          <p:attrName/>
                                        </p:attrNameLst>
                                      </p:cBhvr>
                                      <p:tavLst>
                                        <p:tav tm="0">
                                          <p:val>
                                            <p:boolVal val="0"/>
                                          </p:val>
                                        </p:tav>
                                        <p:tav tm="100000">
                                          <p:val>
                                            <p:strVal val="#ppt_h"/>
                                          </p:val>
                                        </p:tav>
                                      </p:tavLst>
                                    </p:anim>
                                    <p:anim calcmode="lin" valueType="num">
                                      <p:cBhvr additive="repl">
                                        <p:cTn id="14" dur="1000" fill="hold"/>
                                        <p:tgtEl>
                                          <p:spTgt spid="421">
                                            <p:txEl>
                                              <p:pRg st="0" end="25"/>
                                            </p:txEl>
                                          </p:spTgt>
                                        </p:tgtEl>
                                        <p:attrNameLst>
                                          <p:attrName/>
                                        </p:attrNameLst>
                                      </p:cBhvr>
                                      <p:tavLst>
                                        <p:tav tm="0">
                                          <p:val>
                                            <p:strVal val="90"/>
                                          </p:val>
                                        </p:tav>
                                        <p:tav tm="100000">
                                          <p:val>
                                            <p:strVal val="0"/>
                                          </p:val>
                                        </p:tav>
                                      </p:tavLst>
                                    </p:anim>
                                    <p:animEffect transition="in" filter="fade">
                                      <p:cBhvr additive="repl">
                                        <p:cTn id="15" dur="1000"/>
                                        <p:tgtEl>
                                          <p:spTgt spid="421">
                                            <p:txEl>
                                              <p:pRg st="0" end="2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21">
                                            <p:txEl>
                                              <p:pRg st="25" end="71"/>
                                            </p:txEl>
                                          </p:spTgt>
                                        </p:tgtEl>
                                        <p:attrNameLst>
                                          <p:attrName>style.visibility</p:attrName>
                                        </p:attrNameLst>
                                      </p:cBhvr>
                                      <p:to>
                                        <p:strVal val="visible"/>
                                      </p:to>
                                    </p:set>
                                    <p:anim calcmode="lin" valueType="num">
                                      <p:cBhvr additive="repl">
                                        <p:cTn id="20" dur="1000" fill="hold"/>
                                        <p:tgtEl>
                                          <p:spTgt spid="421">
                                            <p:txEl>
                                              <p:pRg st="25" end="71"/>
                                            </p:txEl>
                                          </p:spTgt>
                                        </p:tgtEl>
                                        <p:attrNameLst>
                                          <p:attrName/>
                                        </p:attrNameLst>
                                      </p:cBhvr>
                                      <p:tavLst>
                                        <p:tav tm="0">
                                          <p:val>
                                            <p:boolVal val="0"/>
                                          </p:val>
                                        </p:tav>
                                        <p:tav tm="100000">
                                          <p:val>
                                            <p:strVal val="#ppt_w"/>
                                          </p:val>
                                        </p:tav>
                                      </p:tavLst>
                                    </p:anim>
                                    <p:anim calcmode="lin" valueType="num">
                                      <p:cBhvr additive="repl">
                                        <p:cTn id="21" dur="1000" fill="hold"/>
                                        <p:tgtEl>
                                          <p:spTgt spid="421">
                                            <p:txEl>
                                              <p:pRg st="25" end="71"/>
                                            </p:txEl>
                                          </p:spTgt>
                                        </p:tgtEl>
                                        <p:attrNameLst>
                                          <p:attrName/>
                                        </p:attrNameLst>
                                      </p:cBhvr>
                                      <p:tavLst>
                                        <p:tav tm="0">
                                          <p:val>
                                            <p:boolVal val="0"/>
                                          </p:val>
                                        </p:tav>
                                        <p:tav tm="100000">
                                          <p:val>
                                            <p:strVal val="#ppt_h"/>
                                          </p:val>
                                        </p:tav>
                                      </p:tavLst>
                                    </p:anim>
                                    <p:anim calcmode="lin" valueType="num">
                                      <p:cBhvr additive="repl">
                                        <p:cTn id="22" dur="1000" fill="hold"/>
                                        <p:tgtEl>
                                          <p:spTgt spid="421">
                                            <p:txEl>
                                              <p:pRg st="25" end="71"/>
                                            </p:txEl>
                                          </p:spTgt>
                                        </p:tgtEl>
                                        <p:attrNameLst>
                                          <p:attrName/>
                                        </p:attrNameLst>
                                      </p:cBhvr>
                                      <p:tavLst>
                                        <p:tav tm="0">
                                          <p:val>
                                            <p:strVal val="90"/>
                                          </p:val>
                                        </p:tav>
                                        <p:tav tm="100000">
                                          <p:val>
                                            <p:strVal val="0"/>
                                          </p:val>
                                        </p:tav>
                                      </p:tavLst>
                                    </p:anim>
                                    <p:animEffect transition="in" filter="fade">
                                      <p:cBhvr additive="repl">
                                        <p:cTn id="23" dur="1000"/>
                                        <p:tgtEl>
                                          <p:spTgt spid="421">
                                            <p:txEl>
                                              <p:pRg st="25" end="7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21">
                                            <p:txEl>
                                              <p:pRg st="71" end="101"/>
                                            </p:txEl>
                                          </p:spTgt>
                                        </p:tgtEl>
                                        <p:attrNameLst>
                                          <p:attrName>style.visibility</p:attrName>
                                        </p:attrNameLst>
                                      </p:cBhvr>
                                      <p:to>
                                        <p:strVal val="visible"/>
                                      </p:to>
                                    </p:set>
                                    <p:anim calcmode="lin" valueType="num">
                                      <p:cBhvr additive="repl">
                                        <p:cTn id="28" dur="1000" fill="hold"/>
                                        <p:tgtEl>
                                          <p:spTgt spid="421">
                                            <p:txEl>
                                              <p:pRg st="71" end="101"/>
                                            </p:txEl>
                                          </p:spTgt>
                                        </p:tgtEl>
                                        <p:attrNameLst>
                                          <p:attrName/>
                                        </p:attrNameLst>
                                      </p:cBhvr>
                                      <p:tavLst>
                                        <p:tav tm="0">
                                          <p:val>
                                            <p:boolVal val="0"/>
                                          </p:val>
                                        </p:tav>
                                        <p:tav tm="100000">
                                          <p:val>
                                            <p:strVal val="#ppt_w"/>
                                          </p:val>
                                        </p:tav>
                                      </p:tavLst>
                                    </p:anim>
                                    <p:anim calcmode="lin" valueType="num">
                                      <p:cBhvr additive="repl">
                                        <p:cTn id="29" dur="1000" fill="hold"/>
                                        <p:tgtEl>
                                          <p:spTgt spid="421">
                                            <p:txEl>
                                              <p:pRg st="71" end="101"/>
                                            </p:txEl>
                                          </p:spTgt>
                                        </p:tgtEl>
                                        <p:attrNameLst>
                                          <p:attrName/>
                                        </p:attrNameLst>
                                      </p:cBhvr>
                                      <p:tavLst>
                                        <p:tav tm="0">
                                          <p:val>
                                            <p:boolVal val="0"/>
                                          </p:val>
                                        </p:tav>
                                        <p:tav tm="100000">
                                          <p:val>
                                            <p:strVal val="#ppt_h"/>
                                          </p:val>
                                        </p:tav>
                                      </p:tavLst>
                                    </p:anim>
                                    <p:anim calcmode="lin" valueType="num">
                                      <p:cBhvr additive="repl">
                                        <p:cTn id="30" dur="1000" fill="hold"/>
                                        <p:tgtEl>
                                          <p:spTgt spid="421">
                                            <p:txEl>
                                              <p:pRg st="71" end="101"/>
                                            </p:txEl>
                                          </p:spTgt>
                                        </p:tgtEl>
                                        <p:attrNameLst>
                                          <p:attrName/>
                                        </p:attrNameLst>
                                      </p:cBhvr>
                                      <p:tavLst>
                                        <p:tav tm="0">
                                          <p:val>
                                            <p:strVal val="90"/>
                                          </p:val>
                                        </p:tav>
                                        <p:tav tm="100000">
                                          <p:val>
                                            <p:strVal val="0"/>
                                          </p:val>
                                        </p:tav>
                                      </p:tavLst>
                                    </p:anim>
                                    <p:animEffect transition="in" filter="fade">
                                      <p:cBhvr additive="repl">
                                        <p:cTn id="31" dur="1000"/>
                                        <p:tgtEl>
                                          <p:spTgt spid="421">
                                            <p:txEl>
                                              <p:pRg st="71" end="10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21">
                                            <p:txEl>
                                              <p:pRg st="101" end="140"/>
                                            </p:txEl>
                                          </p:spTgt>
                                        </p:tgtEl>
                                        <p:attrNameLst>
                                          <p:attrName>style.visibility</p:attrName>
                                        </p:attrNameLst>
                                      </p:cBhvr>
                                      <p:to>
                                        <p:strVal val="visible"/>
                                      </p:to>
                                    </p:set>
                                    <p:anim calcmode="lin" valueType="num">
                                      <p:cBhvr additive="repl">
                                        <p:cTn id="36" dur="1000" fill="hold"/>
                                        <p:tgtEl>
                                          <p:spTgt spid="421">
                                            <p:txEl>
                                              <p:pRg st="101" end="140"/>
                                            </p:txEl>
                                          </p:spTgt>
                                        </p:tgtEl>
                                        <p:attrNameLst>
                                          <p:attrName/>
                                        </p:attrNameLst>
                                      </p:cBhvr>
                                      <p:tavLst>
                                        <p:tav tm="0">
                                          <p:val>
                                            <p:boolVal val="0"/>
                                          </p:val>
                                        </p:tav>
                                        <p:tav tm="100000">
                                          <p:val>
                                            <p:strVal val="#ppt_w"/>
                                          </p:val>
                                        </p:tav>
                                      </p:tavLst>
                                    </p:anim>
                                    <p:anim calcmode="lin" valueType="num">
                                      <p:cBhvr additive="repl">
                                        <p:cTn id="37" dur="1000" fill="hold"/>
                                        <p:tgtEl>
                                          <p:spTgt spid="421">
                                            <p:txEl>
                                              <p:pRg st="101" end="140"/>
                                            </p:txEl>
                                          </p:spTgt>
                                        </p:tgtEl>
                                        <p:attrNameLst>
                                          <p:attrName/>
                                        </p:attrNameLst>
                                      </p:cBhvr>
                                      <p:tavLst>
                                        <p:tav tm="0">
                                          <p:val>
                                            <p:boolVal val="0"/>
                                          </p:val>
                                        </p:tav>
                                        <p:tav tm="100000">
                                          <p:val>
                                            <p:strVal val="#ppt_h"/>
                                          </p:val>
                                        </p:tav>
                                      </p:tavLst>
                                    </p:anim>
                                    <p:anim calcmode="lin" valueType="num">
                                      <p:cBhvr additive="repl">
                                        <p:cTn id="38" dur="1000" fill="hold"/>
                                        <p:tgtEl>
                                          <p:spTgt spid="421">
                                            <p:txEl>
                                              <p:pRg st="101" end="140"/>
                                            </p:txEl>
                                          </p:spTgt>
                                        </p:tgtEl>
                                        <p:attrNameLst>
                                          <p:attrName/>
                                        </p:attrNameLst>
                                      </p:cBhvr>
                                      <p:tavLst>
                                        <p:tav tm="0">
                                          <p:val>
                                            <p:strVal val="90"/>
                                          </p:val>
                                        </p:tav>
                                        <p:tav tm="100000">
                                          <p:val>
                                            <p:strVal val="0"/>
                                          </p:val>
                                        </p:tav>
                                      </p:tavLst>
                                    </p:anim>
                                    <p:animEffect transition="in" filter="fade">
                                      <p:cBhvr additive="repl">
                                        <p:cTn id="39" dur="1000"/>
                                        <p:tgtEl>
                                          <p:spTgt spid="421">
                                            <p:txEl>
                                              <p:pRg st="101" end="14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21">
                                            <p:txEl>
                                              <p:pRg st="140" end="165"/>
                                            </p:txEl>
                                          </p:spTgt>
                                        </p:tgtEl>
                                        <p:attrNameLst>
                                          <p:attrName>style.visibility</p:attrName>
                                        </p:attrNameLst>
                                      </p:cBhvr>
                                      <p:to>
                                        <p:strVal val="visible"/>
                                      </p:to>
                                    </p:set>
                                    <p:anim calcmode="lin" valueType="num">
                                      <p:cBhvr additive="repl">
                                        <p:cTn id="44" dur="1000" fill="hold"/>
                                        <p:tgtEl>
                                          <p:spTgt spid="421">
                                            <p:txEl>
                                              <p:pRg st="140" end="165"/>
                                            </p:txEl>
                                          </p:spTgt>
                                        </p:tgtEl>
                                        <p:attrNameLst>
                                          <p:attrName/>
                                        </p:attrNameLst>
                                      </p:cBhvr>
                                      <p:tavLst>
                                        <p:tav tm="0">
                                          <p:val>
                                            <p:boolVal val="0"/>
                                          </p:val>
                                        </p:tav>
                                        <p:tav tm="100000">
                                          <p:val>
                                            <p:strVal val="#ppt_w"/>
                                          </p:val>
                                        </p:tav>
                                      </p:tavLst>
                                    </p:anim>
                                    <p:anim calcmode="lin" valueType="num">
                                      <p:cBhvr additive="repl">
                                        <p:cTn id="45" dur="1000" fill="hold"/>
                                        <p:tgtEl>
                                          <p:spTgt spid="421">
                                            <p:txEl>
                                              <p:pRg st="140" end="165"/>
                                            </p:txEl>
                                          </p:spTgt>
                                        </p:tgtEl>
                                        <p:attrNameLst>
                                          <p:attrName/>
                                        </p:attrNameLst>
                                      </p:cBhvr>
                                      <p:tavLst>
                                        <p:tav tm="0">
                                          <p:val>
                                            <p:boolVal val="0"/>
                                          </p:val>
                                        </p:tav>
                                        <p:tav tm="100000">
                                          <p:val>
                                            <p:strVal val="#ppt_h"/>
                                          </p:val>
                                        </p:tav>
                                      </p:tavLst>
                                    </p:anim>
                                    <p:anim calcmode="lin" valueType="num">
                                      <p:cBhvr additive="repl">
                                        <p:cTn id="46" dur="1000" fill="hold"/>
                                        <p:tgtEl>
                                          <p:spTgt spid="421">
                                            <p:txEl>
                                              <p:pRg st="140" end="165"/>
                                            </p:txEl>
                                          </p:spTgt>
                                        </p:tgtEl>
                                        <p:attrNameLst>
                                          <p:attrName/>
                                        </p:attrNameLst>
                                      </p:cBhvr>
                                      <p:tavLst>
                                        <p:tav tm="0">
                                          <p:val>
                                            <p:strVal val="90"/>
                                          </p:val>
                                        </p:tav>
                                        <p:tav tm="100000">
                                          <p:val>
                                            <p:strVal val="0"/>
                                          </p:val>
                                        </p:tav>
                                      </p:tavLst>
                                    </p:anim>
                                    <p:animEffect transition="in" filter="fade">
                                      <p:cBhvr additive="repl">
                                        <p:cTn id="47" dur="1000"/>
                                        <p:tgtEl>
                                          <p:spTgt spid="421">
                                            <p:txEl>
                                              <p:pRg st="140" end="16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21">
                                            <p:txEl>
                                              <p:pRg st="165" end="219"/>
                                            </p:txEl>
                                          </p:spTgt>
                                        </p:tgtEl>
                                        <p:attrNameLst>
                                          <p:attrName>style.visibility</p:attrName>
                                        </p:attrNameLst>
                                      </p:cBhvr>
                                      <p:to>
                                        <p:strVal val="visible"/>
                                      </p:to>
                                    </p:set>
                                    <p:anim calcmode="lin" valueType="num">
                                      <p:cBhvr additive="repl">
                                        <p:cTn id="52" dur="1000" fill="hold"/>
                                        <p:tgtEl>
                                          <p:spTgt spid="421">
                                            <p:txEl>
                                              <p:pRg st="165" end="219"/>
                                            </p:txEl>
                                          </p:spTgt>
                                        </p:tgtEl>
                                        <p:attrNameLst>
                                          <p:attrName/>
                                        </p:attrNameLst>
                                      </p:cBhvr>
                                      <p:tavLst>
                                        <p:tav tm="0">
                                          <p:val>
                                            <p:boolVal val="0"/>
                                          </p:val>
                                        </p:tav>
                                        <p:tav tm="100000">
                                          <p:val>
                                            <p:strVal val="#ppt_w"/>
                                          </p:val>
                                        </p:tav>
                                      </p:tavLst>
                                    </p:anim>
                                    <p:anim calcmode="lin" valueType="num">
                                      <p:cBhvr additive="repl">
                                        <p:cTn id="53" dur="1000" fill="hold"/>
                                        <p:tgtEl>
                                          <p:spTgt spid="421">
                                            <p:txEl>
                                              <p:pRg st="165" end="219"/>
                                            </p:txEl>
                                          </p:spTgt>
                                        </p:tgtEl>
                                        <p:attrNameLst>
                                          <p:attrName/>
                                        </p:attrNameLst>
                                      </p:cBhvr>
                                      <p:tavLst>
                                        <p:tav tm="0">
                                          <p:val>
                                            <p:boolVal val="0"/>
                                          </p:val>
                                        </p:tav>
                                        <p:tav tm="100000">
                                          <p:val>
                                            <p:strVal val="#ppt_h"/>
                                          </p:val>
                                        </p:tav>
                                      </p:tavLst>
                                    </p:anim>
                                    <p:anim calcmode="lin" valueType="num">
                                      <p:cBhvr additive="repl">
                                        <p:cTn id="54" dur="1000" fill="hold"/>
                                        <p:tgtEl>
                                          <p:spTgt spid="421">
                                            <p:txEl>
                                              <p:pRg st="165" end="219"/>
                                            </p:txEl>
                                          </p:spTgt>
                                        </p:tgtEl>
                                        <p:attrNameLst>
                                          <p:attrName/>
                                        </p:attrNameLst>
                                      </p:cBhvr>
                                      <p:tavLst>
                                        <p:tav tm="0">
                                          <p:val>
                                            <p:strVal val="90"/>
                                          </p:val>
                                        </p:tav>
                                        <p:tav tm="100000">
                                          <p:val>
                                            <p:strVal val="0"/>
                                          </p:val>
                                        </p:tav>
                                      </p:tavLst>
                                    </p:anim>
                                    <p:animEffect transition="in" filter="fade">
                                      <p:cBhvr additive="repl">
                                        <p:cTn id="55" dur="1000"/>
                                        <p:tgtEl>
                                          <p:spTgt spid="421">
                                            <p:txEl>
                                              <p:pRg st="165" end="2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TextShape 1"/>
          <p:cNvSpPr txBox="1"/>
          <p:nvPr/>
        </p:nvSpPr>
        <p:spPr>
          <a:xfrm>
            <a:off x="1366560" y="1493640"/>
            <a:ext cx="7956360" cy="1424520"/>
          </a:xfrm>
          <a:prstGeom prst="rect">
            <a:avLst/>
          </a:prstGeom>
          <a:noFill/>
          <a:ln>
            <a:noFill/>
          </a:ln>
        </p:spPr>
        <p:txBody>
          <a:bodyPr/>
          <a:lstStyle/>
          <a:p>
            <a:pPr algn="ctr">
              <a:lnSpc>
                <a:spcPct val="100000"/>
              </a:lnSpc>
            </a:pPr>
            <a:r>
              <a:rPr lang="en-US" sz="7200" b="0" strike="noStrike" spc="-1" dirty="0" err="1">
                <a:solidFill>
                  <a:srgbClr val="052E65"/>
                </a:solidFill>
                <a:uFill>
                  <a:solidFill>
                    <a:srgbClr val="FFFFFF"/>
                  </a:solidFill>
                </a:uFill>
                <a:latin typeface="Candara"/>
              </a:rPr>
              <a:t>L’équipe</a:t>
            </a:r>
            <a:r>
              <a:rPr lang="en-US" sz="7200" b="0" strike="noStrike" spc="-1" dirty="0">
                <a:solidFill>
                  <a:srgbClr val="052E65"/>
                </a:solidFill>
                <a:uFill>
                  <a:solidFill>
                    <a:srgbClr val="FFFFFF"/>
                  </a:solidFill>
                </a:uFill>
                <a:latin typeface="Candara"/>
              </a:rPr>
              <a:t>…</a:t>
            </a:r>
            <a:endParaRPr lang="en-US" sz="1800" b="0" strike="noStrike" spc="-1" dirty="0">
              <a:solidFill>
                <a:srgbClr val="000000"/>
              </a:solidFill>
              <a:uFill>
                <a:solidFill>
                  <a:srgbClr val="FFFFFF"/>
                </a:solidFill>
              </a:uFill>
              <a:latin typeface="Candara"/>
            </a:endParaRPr>
          </a:p>
        </p:txBody>
      </p:sp>
    </p:spTree>
  </p:cSld>
  <p:clrMapOvr>
    <a:masterClrMapping/>
  </p:clrMapOvr>
  <p:transition>
    <p:wipe dir="d"/>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43"/>
                                        </p:tgtEl>
                                        <p:attrNameLst>
                                          <p:attrName>style.visibility</p:attrName>
                                        </p:attrNameLst>
                                      </p:cBhvr>
                                      <p:to>
                                        <p:strVal val="visible"/>
                                      </p:to>
                                    </p:set>
                                    <p:anim calcmode="lin" valueType="num">
                                      <p:cBhvr additive="repl">
                                        <p:cTn id="7" dur="500" fill="hold"/>
                                        <p:tgtEl>
                                          <p:spTgt spid="343"/>
                                        </p:tgtEl>
                                        <p:attrNameLst>
                                          <p:attrName/>
                                        </p:attrNameLst>
                                      </p:cBhvr>
                                      <p:tavLst>
                                        <p:tav tm="0">
                                          <p:val>
                                            <p:boolVal val="0"/>
                                          </p:val>
                                        </p:tav>
                                        <p:tav tm="100000">
                                          <p:val>
                                            <p:strVal val="#ppt_w"/>
                                          </p:val>
                                        </p:tav>
                                      </p:tavLst>
                                    </p:anim>
                                    <p:anim calcmode="lin" valueType="num">
                                      <p:cBhvr additive="repl">
                                        <p:cTn id="8" dur="500" fill="hold"/>
                                        <p:tgtEl>
                                          <p:spTgt spid="343"/>
                                        </p:tgtEl>
                                        <p:attrNameLst>
                                          <p:attrName/>
                                        </p:attrNameLst>
                                      </p:cBhvr>
                                      <p:tavLst>
                                        <p:tav tm="0">
                                          <p:val>
                                            <p:boolVal val="0"/>
                                          </p:val>
                                        </p:tav>
                                        <p:tav tm="100000">
                                          <p:val>
                                            <p:strVal val="#ppt_h"/>
                                          </p:val>
                                        </p:tav>
                                      </p:tavLst>
                                    </p:anim>
                                    <p:animEffect transition="in" filter="fade">
                                      <p:cBhvr additive="repl">
                                        <p:cTn id="9" dur="500"/>
                                        <p:tgtEl>
                                          <p:spTgt spid="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TextShape 1"/>
          <p:cNvSpPr txBox="1"/>
          <p:nvPr/>
        </p:nvSpPr>
        <p:spPr>
          <a:xfrm>
            <a:off x="1272600" y="2355120"/>
            <a:ext cx="8649360" cy="4164120"/>
          </a:xfrm>
          <a:prstGeom prst="rect">
            <a:avLst/>
          </a:prstGeom>
          <a:noFill/>
          <a:ln>
            <a:noFill/>
          </a:ln>
        </p:spPr>
        <p:txBody>
          <a:bodyPr/>
          <a:lstStyle/>
          <a:p>
            <a:pPr>
              <a:lnSpc>
                <a:spcPct val="100000"/>
              </a:lnSpc>
              <a:spcBef>
                <a:spcPts val="479"/>
              </a:spcBef>
            </a:pPr>
            <a:endParaRPr lang="en-US" sz="2400" b="0" strike="noStrike" spc="-1">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Aime participer aux conversations des adultes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Est bavard, moqueur (il doit apprendre le respect de l’autre)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Est pudique, a besoin d’intimité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N’aime pas être considéré comme un petit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Ne supporte pas de perdre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Aime être le chef.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A la capacité de raisonner.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A la notion de bien et de mal. </a:t>
            </a:r>
          </a:p>
          <a:p>
            <a:pPr marL="274320" indent="-273960">
              <a:lnSpc>
                <a:spcPct val="100000"/>
              </a:lnSpc>
              <a:spcBef>
                <a:spcPts val="479"/>
              </a:spcBef>
              <a:buClr>
                <a:srgbClr val="31B6FD"/>
              </a:buClr>
              <a:buFont typeface="Symbol"/>
              <a:buChar char=""/>
            </a:pPr>
            <a:r>
              <a:rPr lang="en-US" sz="2400" b="0" strike="noStrike" spc="-1">
                <a:solidFill>
                  <a:srgbClr val="073E87"/>
                </a:solidFill>
                <a:uFill>
                  <a:solidFill>
                    <a:srgbClr val="FFFFFF"/>
                  </a:solidFill>
                </a:uFill>
                <a:latin typeface="Candara"/>
              </a:rPr>
              <a:t>Commence à lire seul. 	</a:t>
            </a:r>
          </a:p>
          <a:p>
            <a:pPr>
              <a:lnSpc>
                <a:spcPct val="100000"/>
              </a:lnSpc>
              <a:spcBef>
                <a:spcPts val="479"/>
              </a:spcBef>
            </a:pPr>
            <a:endParaRPr lang="en-US" sz="2400" b="0" strike="noStrike" spc="-1">
              <a:solidFill>
                <a:srgbClr val="073E87"/>
              </a:solidFill>
              <a:uFill>
                <a:solidFill>
                  <a:srgbClr val="FFFFFF"/>
                </a:solidFill>
              </a:uFill>
              <a:latin typeface="Candara"/>
            </a:endParaRPr>
          </a:p>
        </p:txBody>
      </p:sp>
      <p:sp>
        <p:nvSpPr>
          <p:cNvPr id="424" name="TextShape 2"/>
          <p:cNvSpPr txBox="1"/>
          <p:nvPr/>
        </p:nvSpPr>
        <p:spPr>
          <a:xfrm>
            <a:off x="546120" y="5922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Les enfants de 6 à 11 ans
</a:t>
            </a:r>
            <a:r>
              <a:rPr lang="en-US" sz="2000" b="1" strike="noStrike" spc="-1">
                <a:solidFill>
                  <a:srgbClr val="052E65"/>
                </a:solidFill>
                <a:uFill>
                  <a:solidFill>
                    <a:srgbClr val="FFFFFF"/>
                  </a:solidFill>
                </a:uFill>
                <a:latin typeface="Candara"/>
              </a:rPr>
              <a:t>Caractéristiques Sociologiques</a:t>
            </a:r>
            <a:r>
              <a:rPr lang="en-US" sz="4400" b="0" strike="noStrike" spc="-1">
                <a:solidFill>
                  <a:srgbClr val="052E65"/>
                </a:solidFill>
                <a:uFill>
                  <a:solidFill>
                    <a:srgbClr val="FFFFFF"/>
                  </a:solidFill>
                </a:uFill>
                <a:latin typeface="Candara"/>
              </a:rPr>
              <a:t>	</a:t>
            </a:r>
            <a:r>
              <a:rPr lang="en-US" sz="4400" b="1" strike="noStrike" spc="-1">
                <a:solidFill>
                  <a:srgbClr val="052E65"/>
                </a:solidFill>
                <a:uFill>
                  <a:solidFill>
                    <a:srgbClr val="FFFFFF"/>
                  </a:solidFill>
                </a:uFill>
                <a:latin typeface="Candara"/>
              </a:rPr>
              <a:t>
</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24"/>
                                        </p:tgtEl>
                                        <p:attrNameLst>
                                          <p:attrName>style.visibility</p:attrName>
                                        </p:attrNameLst>
                                      </p:cBhvr>
                                      <p:to>
                                        <p:strVal val="visible"/>
                                      </p:to>
                                    </p:set>
                                    <p:animEffect transition="in" filter="fade">
                                      <p:cBhvr additive="repl">
                                        <p:cTn id="7" dur="500"/>
                                        <p:tgtEl>
                                          <p:spTgt spid="42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23">
                                            <p:txEl>
                                              <p:pRg st="1" end="48"/>
                                            </p:txEl>
                                          </p:spTgt>
                                        </p:tgtEl>
                                        <p:attrNameLst>
                                          <p:attrName>style.visibility</p:attrName>
                                        </p:attrNameLst>
                                      </p:cBhvr>
                                      <p:to>
                                        <p:strVal val="visible"/>
                                      </p:to>
                                    </p:set>
                                    <p:anim calcmode="lin" valueType="num">
                                      <p:cBhvr additive="repl">
                                        <p:cTn id="12" dur="1000" fill="hold"/>
                                        <p:tgtEl>
                                          <p:spTgt spid="423">
                                            <p:txEl>
                                              <p:pRg st="1" end="48"/>
                                            </p:txEl>
                                          </p:spTgt>
                                        </p:tgtEl>
                                        <p:attrNameLst>
                                          <p:attrName/>
                                        </p:attrNameLst>
                                      </p:cBhvr>
                                      <p:tavLst>
                                        <p:tav tm="0">
                                          <p:val>
                                            <p:boolVal val="0"/>
                                          </p:val>
                                        </p:tav>
                                        <p:tav tm="100000">
                                          <p:val>
                                            <p:strVal val="#ppt_w"/>
                                          </p:val>
                                        </p:tav>
                                      </p:tavLst>
                                    </p:anim>
                                    <p:anim calcmode="lin" valueType="num">
                                      <p:cBhvr additive="repl">
                                        <p:cTn id="13" dur="1000" fill="hold"/>
                                        <p:tgtEl>
                                          <p:spTgt spid="423">
                                            <p:txEl>
                                              <p:pRg st="1" end="48"/>
                                            </p:txEl>
                                          </p:spTgt>
                                        </p:tgtEl>
                                        <p:attrNameLst>
                                          <p:attrName/>
                                        </p:attrNameLst>
                                      </p:cBhvr>
                                      <p:tavLst>
                                        <p:tav tm="0">
                                          <p:val>
                                            <p:boolVal val="0"/>
                                          </p:val>
                                        </p:tav>
                                        <p:tav tm="100000">
                                          <p:val>
                                            <p:strVal val="#ppt_h"/>
                                          </p:val>
                                        </p:tav>
                                      </p:tavLst>
                                    </p:anim>
                                    <p:anim calcmode="lin" valueType="num">
                                      <p:cBhvr additive="repl">
                                        <p:cTn id="14" dur="1000" fill="hold"/>
                                        <p:tgtEl>
                                          <p:spTgt spid="423">
                                            <p:txEl>
                                              <p:pRg st="1" end="48"/>
                                            </p:txEl>
                                          </p:spTgt>
                                        </p:tgtEl>
                                        <p:attrNameLst>
                                          <p:attrName/>
                                        </p:attrNameLst>
                                      </p:cBhvr>
                                      <p:tavLst>
                                        <p:tav tm="0">
                                          <p:val>
                                            <p:strVal val="90"/>
                                          </p:val>
                                        </p:tav>
                                        <p:tav tm="100000">
                                          <p:val>
                                            <p:strVal val="0"/>
                                          </p:val>
                                        </p:tav>
                                      </p:tavLst>
                                    </p:anim>
                                    <p:animEffect transition="in" filter="fade">
                                      <p:cBhvr additive="repl">
                                        <p:cTn id="15" dur="1000"/>
                                        <p:tgtEl>
                                          <p:spTgt spid="423">
                                            <p:txEl>
                                              <p:pRg st="1" end="48"/>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23">
                                            <p:txEl>
                                              <p:pRg st="48" end="111"/>
                                            </p:txEl>
                                          </p:spTgt>
                                        </p:tgtEl>
                                        <p:attrNameLst>
                                          <p:attrName>style.visibility</p:attrName>
                                        </p:attrNameLst>
                                      </p:cBhvr>
                                      <p:to>
                                        <p:strVal val="visible"/>
                                      </p:to>
                                    </p:set>
                                    <p:anim calcmode="lin" valueType="num">
                                      <p:cBhvr additive="repl">
                                        <p:cTn id="20" dur="1000" fill="hold"/>
                                        <p:tgtEl>
                                          <p:spTgt spid="423">
                                            <p:txEl>
                                              <p:pRg st="48" end="111"/>
                                            </p:txEl>
                                          </p:spTgt>
                                        </p:tgtEl>
                                        <p:attrNameLst>
                                          <p:attrName/>
                                        </p:attrNameLst>
                                      </p:cBhvr>
                                      <p:tavLst>
                                        <p:tav tm="0">
                                          <p:val>
                                            <p:boolVal val="0"/>
                                          </p:val>
                                        </p:tav>
                                        <p:tav tm="100000">
                                          <p:val>
                                            <p:strVal val="#ppt_w"/>
                                          </p:val>
                                        </p:tav>
                                      </p:tavLst>
                                    </p:anim>
                                    <p:anim calcmode="lin" valueType="num">
                                      <p:cBhvr additive="repl">
                                        <p:cTn id="21" dur="1000" fill="hold"/>
                                        <p:tgtEl>
                                          <p:spTgt spid="423">
                                            <p:txEl>
                                              <p:pRg st="48" end="111"/>
                                            </p:txEl>
                                          </p:spTgt>
                                        </p:tgtEl>
                                        <p:attrNameLst>
                                          <p:attrName/>
                                        </p:attrNameLst>
                                      </p:cBhvr>
                                      <p:tavLst>
                                        <p:tav tm="0">
                                          <p:val>
                                            <p:boolVal val="0"/>
                                          </p:val>
                                        </p:tav>
                                        <p:tav tm="100000">
                                          <p:val>
                                            <p:strVal val="#ppt_h"/>
                                          </p:val>
                                        </p:tav>
                                      </p:tavLst>
                                    </p:anim>
                                    <p:anim calcmode="lin" valueType="num">
                                      <p:cBhvr additive="repl">
                                        <p:cTn id="22" dur="1000" fill="hold"/>
                                        <p:tgtEl>
                                          <p:spTgt spid="423">
                                            <p:txEl>
                                              <p:pRg st="48" end="111"/>
                                            </p:txEl>
                                          </p:spTgt>
                                        </p:tgtEl>
                                        <p:attrNameLst>
                                          <p:attrName/>
                                        </p:attrNameLst>
                                      </p:cBhvr>
                                      <p:tavLst>
                                        <p:tav tm="0">
                                          <p:val>
                                            <p:strVal val="90"/>
                                          </p:val>
                                        </p:tav>
                                        <p:tav tm="100000">
                                          <p:val>
                                            <p:strVal val="0"/>
                                          </p:val>
                                        </p:tav>
                                      </p:tavLst>
                                    </p:anim>
                                    <p:animEffect transition="in" filter="fade">
                                      <p:cBhvr additive="repl">
                                        <p:cTn id="23" dur="1000"/>
                                        <p:tgtEl>
                                          <p:spTgt spid="423">
                                            <p:txEl>
                                              <p:pRg st="48" end="11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23">
                                            <p:txEl>
                                              <p:pRg st="111" end="145"/>
                                            </p:txEl>
                                          </p:spTgt>
                                        </p:tgtEl>
                                        <p:attrNameLst>
                                          <p:attrName>style.visibility</p:attrName>
                                        </p:attrNameLst>
                                      </p:cBhvr>
                                      <p:to>
                                        <p:strVal val="visible"/>
                                      </p:to>
                                    </p:set>
                                    <p:anim calcmode="lin" valueType="num">
                                      <p:cBhvr additive="repl">
                                        <p:cTn id="28" dur="1000" fill="hold"/>
                                        <p:tgtEl>
                                          <p:spTgt spid="423">
                                            <p:txEl>
                                              <p:pRg st="111" end="145"/>
                                            </p:txEl>
                                          </p:spTgt>
                                        </p:tgtEl>
                                        <p:attrNameLst>
                                          <p:attrName/>
                                        </p:attrNameLst>
                                      </p:cBhvr>
                                      <p:tavLst>
                                        <p:tav tm="0">
                                          <p:val>
                                            <p:boolVal val="0"/>
                                          </p:val>
                                        </p:tav>
                                        <p:tav tm="100000">
                                          <p:val>
                                            <p:strVal val="#ppt_w"/>
                                          </p:val>
                                        </p:tav>
                                      </p:tavLst>
                                    </p:anim>
                                    <p:anim calcmode="lin" valueType="num">
                                      <p:cBhvr additive="repl">
                                        <p:cTn id="29" dur="1000" fill="hold"/>
                                        <p:tgtEl>
                                          <p:spTgt spid="423">
                                            <p:txEl>
                                              <p:pRg st="111" end="145"/>
                                            </p:txEl>
                                          </p:spTgt>
                                        </p:tgtEl>
                                        <p:attrNameLst>
                                          <p:attrName/>
                                        </p:attrNameLst>
                                      </p:cBhvr>
                                      <p:tavLst>
                                        <p:tav tm="0">
                                          <p:val>
                                            <p:boolVal val="0"/>
                                          </p:val>
                                        </p:tav>
                                        <p:tav tm="100000">
                                          <p:val>
                                            <p:strVal val="#ppt_h"/>
                                          </p:val>
                                        </p:tav>
                                      </p:tavLst>
                                    </p:anim>
                                    <p:anim calcmode="lin" valueType="num">
                                      <p:cBhvr additive="repl">
                                        <p:cTn id="30" dur="1000" fill="hold"/>
                                        <p:tgtEl>
                                          <p:spTgt spid="423">
                                            <p:txEl>
                                              <p:pRg st="111" end="145"/>
                                            </p:txEl>
                                          </p:spTgt>
                                        </p:tgtEl>
                                        <p:attrNameLst>
                                          <p:attrName/>
                                        </p:attrNameLst>
                                      </p:cBhvr>
                                      <p:tavLst>
                                        <p:tav tm="0">
                                          <p:val>
                                            <p:strVal val="90"/>
                                          </p:val>
                                        </p:tav>
                                        <p:tav tm="100000">
                                          <p:val>
                                            <p:strVal val="0"/>
                                          </p:val>
                                        </p:tav>
                                      </p:tavLst>
                                    </p:anim>
                                    <p:animEffect transition="in" filter="fade">
                                      <p:cBhvr additive="repl">
                                        <p:cTn id="31" dur="1000"/>
                                        <p:tgtEl>
                                          <p:spTgt spid="423">
                                            <p:txEl>
                                              <p:pRg st="111" end="14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23">
                                            <p:txEl>
                                              <p:pRg st="145" end="187"/>
                                            </p:txEl>
                                          </p:spTgt>
                                        </p:tgtEl>
                                        <p:attrNameLst>
                                          <p:attrName>style.visibility</p:attrName>
                                        </p:attrNameLst>
                                      </p:cBhvr>
                                      <p:to>
                                        <p:strVal val="visible"/>
                                      </p:to>
                                    </p:set>
                                    <p:anim calcmode="lin" valueType="num">
                                      <p:cBhvr additive="repl">
                                        <p:cTn id="36" dur="1000" fill="hold"/>
                                        <p:tgtEl>
                                          <p:spTgt spid="423">
                                            <p:txEl>
                                              <p:pRg st="145" end="187"/>
                                            </p:txEl>
                                          </p:spTgt>
                                        </p:tgtEl>
                                        <p:attrNameLst>
                                          <p:attrName/>
                                        </p:attrNameLst>
                                      </p:cBhvr>
                                      <p:tavLst>
                                        <p:tav tm="0">
                                          <p:val>
                                            <p:boolVal val="0"/>
                                          </p:val>
                                        </p:tav>
                                        <p:tav tm="100000">
                                          <p:val>
                                            <p:strVal val="#ppt_w"/>
                                          </p:val>
                                        </p:tav>
                                      </p:tavLst>
                                    </p:anim>
                                    <p:anim calcmode="lin" valueType="num">
                                      <p:cBhvr additive="repl">
                                        <p:cTn id="37" dur="1000" fill="hold"/>
                                        <p:tgtEl>
                                          <p:spTgt spid="423">
                                            <p:txEl>
                                              <p:pRg st="145" end="187"/>
                                            </p:txEl>
                                          </p:spTgt>
                                        </p:tgtEl>
                                        <p:attrNameLst>
                                          <p:attrName/>
                                        </p:attrNameLst>
                                      </p:cBhvr>
                                      <p:tavLst>
                                        <p:tav tm="0">
                                          <p:val>
                                            <p:boolVal val="0"/>
                                          </p:val>
                                        </p:tav>
                                        <p:tav tm="100000">
                                          <p:val>
                                            <p:strVal val="#ppt_h"/>
                                          </p:val>
                                        </p:tav>
                                      </p:tavLst>
                                    </p:anim>
                                    <p:anim calcmode="lin" valueType="num">
                                      <p:cBhvr additive="repl">
                                        <p:cTn id="38" dur="1000" fill="hold"/>
                                        <p:tgtEl>
                                          <p:spTgt spid="423">
                                            <p:txEl>
                                              <p:pRg st="145" end="187"/>
                                            </p:txEl>
                                          </p:spTgt>
                                        </p:tgtEl>
                                        <p:attrNameLst>
                                          <p:attrName/>
                                        </p:attrNameLst>
                                      </p:cBhvr>
                                      <p:tavLst>
                                        <p:tav tm="0">
                                          <p:val>
                                            <p:strVal val="90"/>
                                          </p:val>
                                        </p:tav>
                                        <p:tav tm="100000">
                                          <p:val>
                                            <p:strVal val="0"/>
                                          </p:val>
                                        </p:tav>
                                      </p:tavLst>
                                    </p:anim>
                                    <p:animEffect transition="in" filter="fade">
                                      <p:cBhvr additive="repl">
                                        <p:cTn id="39" dur="1000"/>
                                        <p:tgtEl>
                                          <p:spTgt spid="423">
                                            <p:txEl>
                                              <p:pRg st="145" end="18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23">
                                            <p:txEl>
                                              <p:pRg st="187" end="214"/>
                                            </p:txEl>
                                          </p:spTgt>
                                        </p:tgtEl>
                                        <p:attrNameLst>
                                          <p:attrName>style.visibility</p:attrName>
                                        </p:attrNameLst>
                                      </p:cBhvr>
                                      <p:to>
                                        <p:strVal val="visible"/>
                                      </p:to>
                                    </p:set>
                                    <p:anim calcmode="lin" valueType="num">
                                      <p:cBhvr additive="repl">
                                        <p:cTn id="44" dur="1000" fill="hold"/>
                                        <p:tgtEl>
                                          <p:spTgt spid="423">
                                            <p:txEl>
                                              <p:pRg st="187" end="214"/>
                                            </p:txEl>
                                          </p:spTgt>
                                        </p:tgtEl>
                                        <p:attrNameLst>
                                          <p:attrName/>
                                        </p:attrNameLst>
                                      </p:cBhvr>
                                      <p:tavLst>
                                        <p:tav tm="0">
                                          <p:val>
                                            <p:boolVal val="0"/>
                                          </p:val>
                                        </p:tav>
                                        <p:tav tm="100000">
                                          <p:val>
                                            <p:strVal val="#ppt_w"/>
                                          </p:val>
                                        </p:tav>
                                      </p:tavLst>
                                    </p:anim>
                                    <p:anim calcmode="lin" valueType="num">
                                      <p:cBhvr additive="repl">
                                        <p:cTn id="45" dur="1000" fill="hold"/>
                                        <p:tgtEl>
                                          <p:spTgt spid="423">
                                            <p:txEl>
                                              <p:pRg st="187" end="214"/>
                                            </p:txEl>
                                          </p:spTgt>
                                        </p:tgtEl>
                                        <p:attrNameLst>
                                          <p:attrName/>
                                        </p:attrNameLst>
                                      </p:cBhvr>
                                      <p:tavLst>
                                        <p:tav tm="0">
                                          <p:val>
                                            <p:boolVal val="0"/>
                                          </p:val>
                                        </p:tav>
                                        <p:tav tm="100000">
                                          <p:val>
                                            <p:strVal val="#ppt_h"/>
                                          </p:val>
                                        </p:tav>
                                      </p:tavLst>
                                    </p:anim>
                                    <p:anim calcmode="lin" valueType="num">
                                      <p:cBhvr additive="repl">
                                        <p:cTn id="46" dur="1000" fill="hold"/>
                                        <p:tgtEl>
                                          <p:spTgt spid="423">
                                            <p:txEl>
                                              <p:pRg st="187" end="214"/>
                                            </p:txEl>
                                          </p:spTgt>
                                        </p:tgtEl>
                                        <p:attrNameLst>
                                          <p:attrName/>
                                        </p:attrNameLst>
                                      </p:cBhvr>
                                      <p:tavLst>
                                        <p:tav tm="0">
                                          <p:val>
                                            <p:strVal val="90"/>
                                          </p:val>
                                        </p:tav>
                                        <p:tav tm="100000">
                                          <p:val>
                                            <p:strVal val="0"/>
                                          </p:val>
                                        </p:tav>
                                      </p:tavLst>
                                    </p:anim>
                                    <p:animEffect transition="in" filter="fade">
                                      <p:cBhvr additive="repl">
                                        <p:cTn id="47" dur="1000"/>
                                        <p:tgtEl>
                                          <p:spTgt spid="423">
                                            <p:txEl>
                                              <p:pRg st="187" end="21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23">
                                            <p:txEl>
                                              <p:pRg st="214" end="234"/>
                                            </p:txEl>
                                          </p:spTgt>
                                        </p:tgtEl>
                                        <p:attrNameLst>
                                          <p:attrName>style.visibility</p:attrName>
                                        </p:attrNameLst>
                                      </p:cBhvr>
                                      <p:to>
                                        <p:strVal val="visible"/>
                                      </p:to>
                                    </p:set>
                                    <p:anim calcmode="lin" valueType="num">
                                      <p:cBhvr additive="repl">
                                        <p:cTn id="52" dur="1000" fill="hold"/>
                                        <p:tgtEl>
                                          <p:spTgt spid="423">
                                            <p:txEl>
                                              <p:pRg st="214" end="234"/>
                                            </p:txEl>
                                          </p:spTgt>
                                        </p:tgtEl>
                                        <p:attrNameLst>
                                          <p:attrName/>
                                        </p:attrNameLst>
                                      </p:cBhvr>
                                      <p:tavLst>
                                        <p:tav tm="0">
                                          <p:val>
                                            <p:boolVal val="0"/>
                                          </p:val>
                                        </p:tav>
                                        <p:tav tm="100000">
                                          <p:val>
                                            <p:strVal val="#ppt_w"/>
                                          </p:val>
                                        </p:tav>
                                      </p:tavLst>
                                    </p:anim>
                                    <p:anim calcmode="lin" valueType="num">
                                      <p:cBhvr additive="repl">
                                        <p:cTn id="53" dur="1000" fill="hold"/>
                                        <p:tgtEl>
                                          <p:spTgt spid="423">
                                            <p:txEl>
                                              <p:pRg st="214" end="234"/>
                                            </p:txEl>
                                          </p:spTgt>
                                        </p:tgtEl>
                                        <p:attrNameLst>
                                          <p:attrName/>
                                        </p:attrNameLst>
                                      </p:cBhvr>
                                      <p:tavLst>
                                        <p:tav tm="0">
                                          <p:val>
                                            <p:boolVal val="0"/>
                                          </p:val>
                                        </p:tav>
                                        <p:tav tm="100000">
                                          <p:val>
                                            <p:strVal val="#ppt_h"/>
                                          </p:val>
                                        </p:tav>
                                      </p:tavLst>
                                    </p:anim>
                                    <p:anim calcmode="lin" valueType="num">
                                      <p:cBhvr additive="repl">
                                        <p:cTn id="54" dur="1000" fill="hold"/>
                                        <p:tgtEl>
                                          <p:spTgt spid="423">
                                            <p:txEl>
                                              <p:pRg st="214" end="234"/>
                                            </p:txEl>
                                          </p:spTgt>
                                        </p:tgtEl>
                                        <p:attrNameLst>
                                          <p:attrName/>
                                        </p:attrNameLst>
                                      </p:cBhvr>
                                      <p:tavLst>
                                        <p:tav tm="0">
                                          <p:val>
                                            <p:strVal val="90"/>
                                          </p:val>
                                        </p:tav>
                                        <p:tav tm="100000">
                                          <p:val>
                                            <p:strVal val="0"/>
                                          </p:val>
                                        </p:tav>
                                      </p:tavLst>
                                    </p:anim>
                                    <p:animEffect transition="in" filter="fade">
                                      <p:cBhvr additive="repl">
                                        <p:cTn id="55" dur="1000"/>
                                        <p:tgtEl>
                                          <p:spTgt spid="423">
                                            <p:txEl>
                                              <p:pRg st="214" end="23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23">
                                            <p:txEl>
                                              <p:pRg st="234" end="263"/>
                                            </p:txEl>
                                          </p:spTgt>
                                        </p:tgtEl>
                                        <p:attrNameLst>
                                          <p:attrName>style.visibility</p:attrName>
                                        </p:attrNameLst>
                                      </p:cBhvr>
                                      <p:to>
                                        <p:strVal val="visible"/>
                                      </p:to>
                                    </p:set>
                                    <p:anim calcmode="lin" valueType="num">
                                      <p:cBhvr additive="repl">
                                        <p:cTn id="60" dur="1000" fill="hold"/>
                                        <p:tgtEl>
                                          <p:spTgt spid="423">
                                            <p:txEl>
                                              <p:pRg st="234" end="263"/>
                                            </p:txEl>
                                          </p:spTgt>
                                        </p:tgtEl>
                                        <p:attrNameLst>
                                          <p:attrName/>
                                        </p:attrNameLst>
                                      </p:cBhvr>
                                      <p:tavLst>
                                        <p:tav tm="0">
                                          <p:val>
                                            <p:boolVal val="0"/>
                                          </p:val>
                                        </p:tav>
                                        <p:tav tm="100000">
                                          <p:val>
                                            <p:strVal val="#ppt_w"/>
                                          </p:val>
                                        </p:tav>
                                      </p:tavLst>
                                    </p:anim>
                                    <p:anim calcmode="lin" valueType="num">
                                      <p:cBhvr additive="repl">
                                        <p:cTn id="61" dur="1000" fill="hold"/>
                                        <p:tgtEl>
                                          <p:spTgt spid="423">
                                            <p:txEl>
                                              <p:pRg st="234" end="263"/>
                                            </p:txEl>
                                          </p:spTgt>
                                        </p:tgtEl>
                                        <p:attrNameLst>
                                          <p:attrName/>
                                        </p:attrNameLst>
                                      </p:cBhvr>
                                      <p:tavLst>
                                        <p:tav tm="0">
                                          <p:val>
                                            <p:boolVal val="0"/>
                                          </p:val>
                                        </p:tav>
                                        <p:tav tm="100000">
                                          <p:val>
                                            <p:strVal val="#ppt_h"/>
                                          </p:val>
                                        </p:tav>
                                      </p:tavLst>
                                    </p:anim>
                                    <p:anim calcmode="lin" valueType="num">
                                      <p:cBhvr additive="repl">
                                        <p:cTn id="62" dur="1000" fill="hold"/>
                                        <p:tgtEl>
                                          <p:spTgt spid="423">
                                            <p:txEl>
                                              <p:pRg st="234" end="263"/>
                                            </p:txEl>
                                          </p:spTgt>
                                        </p:tgtEl>
                                        <p:attrNameLst>
                                          <p:attrName/>
                                        </p:attrNameLst>
                                      </p:cBhvr>
                                      <p:tavLst>
                                        <p:tav tm="0">
                                          <p:val>
                                            <p:strVal val="90"/>
                                          </p:val>
                                        </p:tav>
                                        <p:tav tm="100000">
                                          <p:val>
                                            <p:strVal val="0"/>
                                          </p:val>
                                        </p:tav>
                                      </p:tavLst>
                                    </p:anim>
                                    <p:animEffect transition="in" filter="fade">
                                      <p:cBhvr additive="repl">
                                        <p:cTn id="63" dur="1000"/>
                                        <p:tgtEl>
                                          <p:spTgt spid="423">
                                            <p:txEl>
                                              <p:pRg st="234" end="26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23">
                                            <p:txEl>
                                              <p:pRg st="263" end="295"/>
                                            </p:txEl>
                                          </p:spTgt>
                                        </p:tgtEl>
                                        <p:attrNameLst>
                                          <p:attrName>style.visibility</p:attrName>
                                        </p:attrNameLst>
                                      </p:cBhvr>
                                      <p:to>
                                        <p:strVal val="visible"/>
                                      </p:to>
                                    </p:set>
                                    <p:anim calcmode="lin" valueType="num">
                                      <p:cBhvr additive="repl">
                                        <p:cTn id="68" dur="1000" fill="hold"/>
                                        <p:tgtEl>
                                          <p:spTgt spid="423">
                                            <p:txEl>
                                              <p:pRg st="263" end="295"/>
                                            </p:txEl>
                                          </p:spTgt>
                                        </p:tgtEl>
                                        <p:attrNameLst>
                                          <p:attrName/>
                                        </p:attrNameLst>
                                      </p:cBhvr>
                                      <p:tavLst>
                                        <p:tav tm="0">
                                          <p:val>
                                            <p:boolVal val="0"/>
                                          </p:val>
                                        </p:tav>
                                        <p:tav tm="100000">
                                          <p:val>
                                            <p:strVal val="#ppt_w"/>
                                          </p:val>
                                        </p:tav>
                                      </p:tavLst>
                                    </p:anim>
                                    <p:anim calcmode="lin" valueType="num">
                                      <p:cBhvr additive="repl">
                                        <p:cTn id="69" dur="1000" fill="hold"/>
                                        <p:tgtEl>
                                          <p:spTgt spid="423">
                                            <p:txEl>
                                              <p:pRg st="263" end="295"/>
                                            </p:txEl>
                                          </p:spTgt>
                                        </p:tgtEl>
                                        <p:attrNameLst>
                                          <p:attrName/>
                                        </p:attrNameLst>
                                      </p:cBhvr>
                                      <p:tavLst>
                                        <p:tav tm="0">
                                          <p:val>
                                            <p:boolVal val="0"/>
                                          </p:val>
                                        </p:tav>
                                        <p:tav tm="100000">
                                          <p:val>
                                            <p:strVal val="#ppt_h"/>
                                          </p:val>
                                        </p:tav>
                                      </p:tavLst>
                                    </p:anim>
                                    <p:anim calcmode="lin" valueType="num">
                                      <p:cBhvr additive="repl">
                                        <p:cTn id="70" dur="1000" fill="hold"/>
                                        <p:tgtEl>
                                          <p:spTgt spid="423">
                                            <p:txEl>
                                              <p:pRg st="263" end="295"/>
                                            </p:txEl>
                                          </p:spTgt>
                                        </p:tgtEl>
                                        <p:attrNameLst>
                                          <p:attrName/>
                                        </p:attrNameLst>
                                      </p:cBhvr>
                                      <p:tavLst>
                                        <p:tav tm="0">
                                          <p:val>
                                            <p:strVal val="90"/>
                                          </p:val>
                                        </p:tav>
                                        <p:tav tm="100000">
                                          <p:val>
                                            <p:strVal val="0"/>
                                          </p:val>
                                        </p:tav>
                                      </p:tavLst>
                                    </p:anim>
                                    <p:animEffect transition="in" filter="fade">
                                      <p:cBhvr additive="repl">
                                        <p:cTn id="71" dur="1000"/>
                                        <p:tgtEl>
                                          <p:spTgt spid="423">
                                            <p:txEl>
                                              <p:pRg st="263" end="295"/>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fill="hold" nodeType="clickEffect">
                                  <p:stCondLst>
                                    <p:cond delay="0"/>
                                  </p:stCondLst>
                                  <p:childTnLst>
                                    <p:set>
                                      <p:cBhvr>
                                        <p:cTn id="75" dur="1" fill="hold">
                                          <p:stCondLst>
                                            <p:cond delay="0"/>
                                          </p:stCondLst>
                                        </p:cTn>
                                        <p:tgtEl>
                                          <p:spTgt spid="423">
                                            <p:txEl>
                                              <p:pRg st="295" end="319"/>
                                            </p:txEl>
                                          </p:spTgt>
                                        </p:tgtEl>
                                        <p:attrNameLst>
                                          <p:attrName>style.visibility</p:attrName>
                                        </p:attrNameLst>
                                      </p:cBhvr>
                                      <p:to>
                                        <p:strVal val="visible"/>
                                      </p:to>
                                    </p:set>
                                    <p:anim calcmode="lin" valueType="num">
                                      <p:cBhvr additive="repl">
                                        <p:cTn id="76" dur="1000" fill="hold"/>
                                        <p:tgtEl>
                                          <p:spTgt spid="423">
                                            <p:txEl>
                                              <p:pRg st="295" end="319"/>
                                            </p:txEl>
                                          </p:spTgt>
                                        </p:tgtEl>
                                        <p:attrNameLst>
                                          <p:attrName/>
                                        </p:attrNameLst>
                                      </p:cBhvr>
                                      <p:tavLst>
                                        <p:tav tm="0">
                                          <p:val>
                                            <p:boolVal val="0"/>
                                          </p:val>
                                        </p:tav>
                                        <p:tav tm="100000">
                                          <p:val>
                                            <p:strVal val="#ppt_w"/>
                                          </p:val>
                                        </p:tav>
                                      </p:tavLst>
                                    </p:anim>
                                    <p:anim calcmode="lin" valueType="num">
                                      <p:cBhvr additive="repl">
                                        <p:cTn id="77" dur="1000" fill="hold"/>
                                        <p:tgtEl>
                                          <p:spTgt spid="423">
                                            <p:txEl>
                                              <p:pRg st="295" end="319"/>
                                            </p:txEl>
                                          </p:spTgt>
                                        </p:tgtEl>
                                        <p:attrNameLst>
                                          <p:attrName/>
                                        </p:attrNameLst>
                                      </p:cBhvr>
                                      <p:tavLst>
                                        <p:tav tm="0">
                                          <p:val>
                                            <p:boolVal val="0"/>
                                          </p:val>
                                        </p:tav>
                                        <p:tav tm="100000">
                                          <p:val>
                                            <p:strVal val="#ppt_h"/>
                                          </p:val>
                                        </p:tav>
                                      </p:tavLst>
                                    </p:anim>
                                    <p:anim calcmode="lin" valueType="num">
                                      <p:cBhvr additive="repl">
                                        <p:cTn id="78" dur="1000" fill="hold"/>
                                        <p:tgtEl>
                                          <p:spTgt spid="423">
                                            <p:txEl>
                                              <p:pRg st="295" end="319"/>
                                            </p:txEl>
                                          </p:spTgt>
                                        </p:tgtEl>
                                        <p:attrNameLst>
                                          <p:attrName/>
                                        </p:attrNameLst>
                                      </p:cBhvr>
                                      <p:tavLst>
                                        <p:tav tm="0">
                                          <p:val>
                                            <p:strVal val="90"/>
                                          </p:val>
                                        </p:tav>
                                        <p:tav tm="100000">
                                          <p:val>
                                            <p:strVal val="0"/>
                                          </p:val>
                                        </p:tav>
                                      </p:tavLst>
                                    </p:anim>
                                    <p:animEffect transition="in" filter="fade">
                                      <p:cBhvr additive="repl">
                                        <p:cTn id="79" dur="1000"/>
                                        <p:tgtEl>
                                          <p:spTgt spid="423">
                                            <p:txEl>
                                              <p:pRg st="295" end="3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 name="TextShape 1"/>
          <p:cNvSpPr txBox="1"/>
          <p:nvPr/>
        </p:nvSpPr>
        <p:spPr>
          <a:xfrm>
            <a:off x="707220" y="338400"/>
            <a:ext cx="10972440" cy="1252440"/>
          </a:xfrm>
          <a:prstGeom prst="rect">
            <a:avLst/>
          </a:prstGeom>
          <a:noFill/>
          <a:ln>
            <a:noFill/>
          </a:ln>
        </p:spPr>
        <p:txBody>
          <a:bodyPr anchor="ctr"/>
          <a:lstStyle/>
          <a:p>
            <a:pPr algn="ctr">
              <a:lnSpc>
                <a:spcPct val="100000"/>
              </a:lnSpc>
            </a:pPr>
            <a:r>
              <a:rPr lang="en-US" sz="4400" b="1" strike="noStrike" spc="-1" dirty="0">
                <a:solidFill>
                  <a:srgbClr val="052E65"/>
                </a:solidFill>
                <a:uFill>
                  <a:solidFill>
                    <a:srgbClr val="FFFFFF"/>
                  </a:solidFill>
                </a:uFill>
                <a:latin typeface="Candara"/>
              </a:rPr>
              <a:t>Droits et Devoirs des enfants</a:t>
            </a:r>
            <a:endParaRPr lang="en-US" sz="1800" b="0" strike="noStrike" spc="-1" dirty="0">
              <a:solidFill>
                <a:srgbClr val="000000"/>
              </a:solidFill>
              <a:uFill>
                <a:solidFill>
                  <a:srgbClr val="FFFFFF"/>
                </a:solidFill>
              </a:uFill>
              <a:latin typeface="Candara"/>
            </a:endParaRPr>
          </a:p>
        </p:txBody>
      </p:sp>
      <p:sp>
        <p:nvSpPr>
          <p:cNvPr id="426" name="TextShape 2"/>
          <p:cNvSpPr txBox="1"/>
          <p:nvPr/>
        </p:nvSpPr>
        <p:spPr>
          <a:xfrm>
            <a:off x="902160" y="2679120"/>
            <a:ext cx="5095800" cy="344700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Etre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respecté</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s’exprimer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être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écouté</a:t>
            </a:r>
            <a:r>
              <a:rPr lang="en-US" b="0" strike="noStrike" spc="-1" dirty="0">
                <a:solidFill>
                  <a:srgbClr val="073E87"/>
                </a:solidFill>
                <a:uFill>
                  <a:solidFill>
                    <a:srgbClr val="FFFFFF"/>
                  </a:solidFill>
                </a:uFill>
                <a:latin typeface="Candara"/>
              </a:rPr>
              <a:t> par </a:t>
            </a:r>
            <a:r>
              <a:rPr lang="en-US" b="0" strike="noStrike" spc="-1" dirty="0" err="1">
                <a:solidFill>
                  <a:srgbClr val="073E87"/>
                </a:solidFill>
                <a:uFill>
                  <a:solidFill>
                    <a:srgbClr val="FFFFFF"/>
                  </a:solidFill>
                </a:uFill>
                <a:latin typeface="Candara"/>
              </a:rPr>
              <a:t>ses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camarades</a:t>
            </a:r>
            <a:r>
              <a:rPr lang="en-US" b="0" strike="noStrike" spc="-1" dirty="0">
                <a:solidFill>
                  <a:srgbClr val="073E87"/>
                </a:solidFill>
                <a:uFill>
                  <a:solidFill>
                    <a:srgbClr val="FFFFFF"/>
                  </a:solidFill>
                </a:uFill>
                <a:latin typeface="Candara"/>
              </a:rPr>
              <a:t> et le personnel </a:t>
            </a:r>
            <a:r>
              <a:rPr lang="en-US" b="0" strike="noStrike" spc="-1" dirty="0" err="1">
                <a:solidFill>
                  <a:srgbClr val="073E87"/>
                </a:solidFill>
                <a:uFill>
                  <a:solidFill>
                    <a:srgbClr val="FFFFFF"/>
                  </a:solidFill>
                </a:uFill>
                <a:latin typeface="Candara"/>
              </a:rPr>
              <a:t>d’encadrement</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Signaler au personnel </a:t>
            </a:r>
            <a:r>
              <a:rPr lang="en-US" b="0" strike="noStrike" spc="-1" dirty="0" err="1">
                <a:solidFill>
                  <a:srgbClr val="073E87"/>
                </a:solidFill>
                <a:uFill>
                  <a:solidFill>
                    <a:srgbClr val="FFFFFF"/>
                  </a:solidFill>
                </a:uFill>
                <a:latin typeface="Candara"/>
              </a:rPr>
              <a:t>d’encadrement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ce</a:t>
            </a:r>
            <a:r>
              <a:rPr lang="en-US" b="0" strike="noStrike" spc="-1" dirty="0">
                <a:solidFill>
                  <a:srgbClr val="073E87"/>
                </a:solidFill>
                <a:uFill>
                  <a:solidFill>
                    <a:srgbClr val="FFFFFF"/>
                  </a:solidFill>
                </a:uFill>
                <a:latin typeface="Candara"/>
              </a:rPr>
              <a:t> qui </a:t>
            </a:r>
            <a:r>
              <a:rPr lang="en-US" b="0" strike="noStrike" spc="-1" dirty="0" err="1">
                <a:solidFill>
                  <a:srgbClr val="073E87"/>
                </a:solidFill>
                <a:uFill>
                  <a:solidFill>
                    <a:srgbClr val="FFFFFF"/>
                  </a:solidFill>
                </a:uFill>
                <a:latin typeface="Candara"/>
              </a:rPr>
              <a:t>l’inquiète</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Participer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pleinement</a:t>
            </a:r>
            <a:r>
              <a:rPr lang="en-US" b="0" strike="noStrike" spc="-1" dirty="0">
                <a:solidFill>
                  <a:srgbClr val="073E87"/>
                </a:solidFill>
                <a:uFill>
                  <a:solidFill>
                    <a:srgbClr val="FFFFFF"/>
                  </a:solidFill>
                </a:uFill>
                <a:latin typeface="Candara"/>
              </a:rPr>
              <a:t> aux animations </a:t>
            </a:r>
            <a:r>
              <a:rPr lang="en-US" b="0" strike="noStrike" spc="-1" dirty="0" err="1">
                <a:solidFill>
                  <a:srgbClr val="073E87"/>
                </a:solidFill>
                <a:uFill>
                  <a:solidFill>
                    <a:srgbClr val="FFFFFF"/>
                  </a:solidFill>
                </a:uFill>
                <a:latin typeface="Candara"/>
              </a:rPr>
              <a:t>proposées</a:t>
            </a:r>
            <a:r>
              <a:rPr lang="en-US" b="0" strike="noStrike" spc="-1" dirty="0">
                <a:solidFill>
                  <a:srgbClr val="073E87"/>
                </a:solidFill>
                <a:uFill>
                  <a:solidFill>
                    <a:srgbClr val="FFFFFF"/>
                  </a:solidFill>
                </a:uFill>
                <a:latin typeface="Candara"/>
              </a:rPr>
              <a:t> par </a:t>
            </a:r>
            <a:r>
              <a:rPr lang="en-US" b="0" strike="noStrike" spc="-1" dirty="0" err="1">
                <a:solidFill>
                  <a:srgbClr val="073E87"/>
                </a:solidFill>
                <a:uFill>
                  <a:solidFill>
                    <a:srgbClr val="FFFFFF"/>
                  </a:solidFill>
                </a:uFill>
                <a:latin typeface="Candara"/>
              </a:rPr>
              <a:t>l’équipe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d’animation</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Prendre</a:t>
            </a:r>
            <a:r>
              <a:rPr lang="en-US" b="0" strike="noStrike" spc="-1" dirty="0">
                <a:solidFill>
                  <a:srgbClr val="073E87"/>
                </a:solidFill>
                <a:uFill>
                  <a:solidFill>
                    <a:srgbClr val="FFFFFF"/>
                  </a:solidFill>
                </a:uFill>
                <a:latin typeface="Candara"/>
              </a:rPr>
              <a:t> son </a:t>
            </a:r>
            <a:r>
              <a:rPr lang="en-US" b="0" strike="noStrike" spc="-1" dirty="0" err="1">
                <a:solidFill>
                  <a:srgbClr val="073E87"/>
                </a:solidFill>
                <a:uFill>
                  <a:solidFill>
                    <a:srgbClr val="FFFFFF"/>
                  </a:solidFill>
                </a:uFill>
                <a:latin typeface="Candara"/>
              </a:rPr>
              <a:t>repas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dans</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bonnes</a:t>
            </a:r>
            <a:r>
              <a:rPr lang="en-US" b="0" strike="noStrike" spc="-1" dirty="0">
                <a:solidFill>
                  <a:srgbClr val="073E87"/>
                </a:solidFill>
                <a:uFill>
                  <a:solidFill>
                    <a:srgbClr val="FFFFFF"/>
                  </a:solidFill>
                </a:uFill>
                <a:latin typeface="Candara"/>
              </a:rPr>
              <a:t> conditions, </a:t>
            </a:r>
            <a:r>
              <a:rPr lang="en-US" b="0" strike="noStrike" spc="-1" dirty="0" err="1">
                <a:solidFill>
                  <a:srgbClr val="073E87"/>
                </a:solidFill>
                <a:uFill>
                  <a:solidFill>
                    <a:srgbClr val="FFFFFF"/>
                  </a:solidFill>
                </a:uFill>
                <a:latin typeface="Candara"/>
              </a:rPr>
              <a:t>une</a:t>
            </a:r>
            <a:r>
              <a:rPr lang="en-US" b="0" strike="noStrike" spc="-1" dirty="0">
                <a:solidFill>
                  <a:srgbClr val="073E87"/>
                </a:solidFill>
                <a:uFill>
                  <a:solidFill>
                    <a:srgbClr val="FFFFFF"/>
                  </a:solidFill>
                </a:uFill>
                <a:latin typeface="Candara"/>
              </a:rPr>
              <a:t> ambiance </a:t>
            </a:r>
            <a:r>
              <a:rPr lang="en-US" b="0" strike="noStrike" spc="-1" dirty="0" err="1">
                <a:solidFill>
                  <a:srgbClr val="073E87"/>
                </a:solidFill>
                <a:uFill>
                  <a:solidFill>
                    <a:srgbClr val="FFFFFF"/>
                  </a:solidFill>
                </a:uFill>
                <a:latin typeface="Candara"/>
              </a:rPr>
              <a:t>détendue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chaleureuse</a:t>
            </a:r>
            <a:r>
              <a:rPr lang="en-US" b="0" strike="noStrike" spc="-1" dirty="0">
                <a:solidFill>
                  <a:srgbClr val="073E87"/>
                </a:solidFill>
                <a:uFill>
                  <a:solidFill>
                    <a:srgbClr val="FFFFFF"/>
                  </a:solidFill>
                </a:uFill>
                <a:latin typeface="Candara"/>
              </a:rPr>
              <a:t> et attentive,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Etre</a:t>
            </a:r>
            <a:r>
              <a:rPr lang="en-US" b="0" strike="noStrike" spc="-1" dirty="0">
                <a:solidFill>
                  <a:srgbClr val="073E87"/>
                </a:solidFill>
                <a:uFill>
                  <a:solidFill>
                    <a:srgbClr val="FFFFFF"/>
                  </a:solidFill>
                </a:uFill>
                <a:latin typeface="Candara"/>
              </a:rPr>
              <a:t> protégé </a:t>
            </a:r>
            <a:r>
              <a:rPr lang="en-US" b="0" strike="noStrike" spc="-1" dirty="0" err="1">
                <a:solidFill>
                  <a:srgbClr val="073E87"/>
                </a:solidFill>
                <a:uFill>
                  <a:solidFill>
                    <a:srgbClr val="FFFFFF"/>
                  </a:solidFill>
                </a:uFill>
                <a:latin typeface="Candara"/>
              </a:rPr>
              <a:t>contre</a:t>
            </a:r>
            <a:r>
              <a:rPr lang="en-US" b="0" strike="noStrike" spc="-1" dirty="0">
                <a:solidFill>
                  <a:srgbClr val="073E87"/>
                </a:solidFill>
                <a:uFill>
                  <a:solidFill>
                    <a:srgbClr val="FFFFFF"/>
                  </a:solidFill>
                </a:uFill>
                <a:latin typeface="Candara"/>
              </a:rPr>
              <a:t> les </a:t>
            </a:r>
            <a:r>
              <a:rPr lang="en-US" b="0" strike="noStrike" spc="-1" dirty="0" err="1">
                <a:solidFill>
                  <a:srgbClr val="073E87"/>
                </a:solidFill>
                <a:uFill>
                  <a:solidFill>
                    <a:srgbClr val="FFFFFF"/>
                  </a:solidFill>
                </a:uFill>
                <a:latin typeface="Candara"/>
              </a:rPr>
              <a:t>agressions</a:t>
            </a:r>
            <a:r>
              <a:rPr lang="en-US" b="0" strike="noStrike" spc="-1" dirty="0">
                <a:solidFill>
                  <a:srgbClr val="073E87"/>
                </a:solidFill>
                <a:uFill>
                  <a:solidFill>
                    <a:srgbClr val="FFFFFF"/>
                  </a:solidFill>
                </a:uFill>
                <a:latin typeface="Candara"/>
              </a:rPr>
              <a:t> des </a:t>
            </a:r>
            <a:r>
              <a:rPr lang="en-US" b="0" strike="noStrike" spc="-1" dirty="0" err="1">
                <a:solidFill>
                  <a:srgbClr val="073E87"/>
                </a:solidFill>
                <a:uFill>
                  <a:solidFill>
                    <a:srgbClr val="FFFFFF"/>
                  </a:solidFill>
                </a:uFill>
                <a:latin typeface="Candara"/>
              </a:rPr>
              <a:t>autres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enfants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bousculades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moqueries</a:t>
            </a:r>
            <a:r>
              <a:rPr lang="en-US" b="0" strike="noStrike" spc="-1" dirty="0">
                <a:solidFill>
                  <a:srgbClr val="073E87"/>
                </a:solidFill>
                <a:uFill>
                  <a:solidFill>
                    <a:srgbClr val="FFFFFF"/>
                  </a:solidFill>
                </a:uFill>
                <a:latin typeface="Candara"/>
              </a:rPr>
              <a:t>, menaces …). </a:t>
            </a:r>
          </a:p>
        </p:txBody>
      </p:sp>
      <p:sp>
        <p:nvSpPr>
          <p:cNvPr id="427" name="TextShape 3"/>
          <p:cNvSpPr txBox="1"/>
          <p:nvPr/>
        </p:nvSpPr>
        <p:spPr>
          <a:xfrm>
            <a:off x="6193440" y="2679120"/>
            <a:ext cx="5095800" cy="344700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Respecter le </a:t>
            </a:r>
            <a:r>
              <a:rPr lang="en-US" b="0" strike="noStrike" spc="-1" dirty="0" err="1">
                <a:solidFill>
                  <a:srgbClr val="073E87"/>
                </a:solidFill>
                <a:uFill>
                  <a:solidFill>
                    <a:srgbClr val="FFFFFF"/>
                  </a:solidFill>
                </a:uFill>
                <a:latin typeface="Candara"/>
              </a:rPr>
              <a:t>matériel</a:t>
            </a:r>
            <a:r>
              <a:rPr lang="en-US" b="0" strike="noStrike" spc="-1" dirty="0">
                <a:solidFill>
                  <a:srgbClr val="073E87"/>
                </a:solidFill>
                <a:uFill>
                  <a:solidFill>
                    <a:srgbClr val="FFFFFF"/>
                  </a:solidFill>
                </a:uFill>
                <a:latin typeface="Candara"/>
              </a:rPr>
              <a:t> et les </a:t>
            </a:r>
            <a:r>
              <a:rPr lang="en-US" b="0" strike="noStrike" spc="-1" dirty="0" err="1">
                <a:solidFill>
                  <a:srgbClr val="073E87"/>
                </a:solidFill>
                <a:uFill>
                  <a:solidFill>
                    <a:srgbClr val="FFFFFF"/>
                  </a:solidFill>
                </a:uFill>
                <a:latin typeface="Candara"/>
              </a:rPr>
              <a:t>locaux</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Respecter les </a:t>
            </a:r>
            <a:r>
              <a:rPr lang="en-US" b="0" strike="noStrike" spc="-1" dirty="0" err="1">
                <a:solidFill>
                  <a:srgbClr val="073E87"/>
                </a:solidFill>
                <a:uFill>
                  <a:solidFill>
                    <a:srgbClr val="FFFFFF"/>
                  </a:solidFill>
                </a:uFill>
                <a:latin typeface="Candara"/>
              </a:rPr>
              <a:t>règles</a:t>
            </a:r>
            <a:r>
              <a:rPr lang="en-US" b="0" strike="noStrike" spc="-1" dirty="0">
                <a:solidFill>
                  <a:srgbClr val="073E87"/>
                </a:solidFill>
                <a:uFill>
                  <a:solidFill>
                    <a:srgbClr val="FFFFFF"/>
                  </a:solidFill>
                </a:uFill>
                <a:latin typeface="Candara"/>
              </a:rPr>
              <a:t> de vie </a:t>
            </a:r>
            <a:r>
              <a:rPr lang="en-US" b="0" strike="noStrike" spc="-1" dirty="0" err="1">
                <a:solidFill>
                  <a:srgbClr val="073E87"/>
                </a:solidFill>
                <a:uFill>
                  <a:solidFill>
                    <a:srgbClr val="FFFFFF"/>
                  </a:solidFill>
                </a:uFill>
                <a:latin typeface="Candara"/>
              </a:rPr>
              <a:t>créées</a:t>
            </a:r>
            <a:r>
              <a:rPr lang="en-US" b="0" strike="noStrike" spc="-1" dirty="0">
                <a:solidFill>
                  <a:srgbClr val="073E87"/>
                </a:solidFill>
                <a:uFill>
                  <a:solidFill>
                    <a:srgbClr val="FFFFFF"/>
                  </a:solidFill>
                </a:uFill>
                <a:latin typeface="Candara"/>
              </a:rPr>
              <a:t> par les </a:t>
            </a:r>
            <a:r>
              <a:rPr lang="en-US" b="0" strike="noStrike" spc="-1" dirty="0" err="1">
                <a:solidFill>
                  <a:srgbClr val="073E87"/>
                </a:solidFill>
                <a:uFill>
                  <a:solidFill>
                    <a:srgbClr val="FFFFFF"/>
                  </a:solidFill>
                </a:uFill>
                <a:latin typeface="Candara"/>
              </a:rPr>
              <a:t>enfants</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Respecter les </a:t>
            </a:r>
            <a:r>
              <a:rPr lang="en-US" b="0" strike="noStrike" spc="-1" dirty="0" err="1">
                <a:solidFill>
                  <a:srgbClr val="073E87"/>
                </a:solidFill>
                <a:uFill>
                  <a:solidFill>
                    <a:srgbClr val="FFFFFF"/>
                  </a:solidFill>
                </a:uFill>
                <a:latin typeface="Candara"/>
              </a:rPr>
              <a:t>consignes</a:t>
            </a:r>
            <a:r>
              <a:rPr lang="en-US" b="0" strike="noStrike" spc="-1" dirty="0">
                <a:solidFill>
                  <a:srgbClr val="073E87"/>
                </a:solidFill>
                <a:uFill>
                  <a:solidFill>
                    <a:srgbClr val="FFFFFF"/>
                  </a:solidFill>
                </a:uFill>
                <a:latin typeface="Candara"/>
              </a:rPr>
              <a:t> de </a:t>
            </a:r>
            <a:r>
              <a:rPr lang="en-US" b="0" strike="noStrike" spc="-1" dirty="0" err="1">
                <a:solidFill>
                  <a:srgbClr val="073E87"/>
                </a:solidFill>
                <a:uFill>
                  <a:solidFill>
                    <a:srgbClr val="FFFFFF"/>
                  </a:solidFill>
                </a:uFill>
                <a:latin typeface="Candara"/>
              </a:rPr>
              <a:t>sécurité</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données</a:t>
            </a:r>
            <a:r>
              <a:rPr lang="en-US" b="0" strike="noStrike" spc="-1" dirty="0">
                <a:solidFill>
                  <a:srgbClr val="073E87"/>
                </a:solidFill>
                <a:uFill>
                  <a:solidFill>
                    <a:srgbClr val="FFFFFF"/>
                  </a:solidFill>
                </a:uFill>
                <a:latin typeface="Candara"/>
              </a:rPr>
              <a:t> par </a:t>
            </a:r>
            <a:r>
              <a:rPr lang="en-US" b="0" strike="noStrike" spc="-1" dirty="0" err="1">
                <a:solidFill>
                  <a:srgbClr val="073E87"/>
                </a:solidFill>
                <a:uFill>
                  <a:solidFill>
                    <a:srgbClr val="FFFFFF"/>
                  </a:solidFill>
                </a:uFill>
                <a:latin typeface="Candara"/>
              </a:rPr>
              <a:t>l’équipe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d’animation</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a:solidFill>
                  <a:srgbClr val="073E87"/>
                </a:solidFill>
                <a:uFill>
                  <a:solidFill>
                    <a:srgbClr val="FFFFFF"/>
                  </a:solidFill>
                </a:uFill>
                <a:latin typeface="Candara"/>
              </a:rPr>
              <a:t>Respecter les </a:t>
            </a:r>
            <a:r>
              <a:rPr lang="en-US" b="0" strike="noStrike" spc="-1" dirty="0" err="1">
                <a:solidFill>
                  <a:srgbClr val="073E87"/>
                </a:solidFill>
                <a:uFill>
                  <a:solidFill>
                    <a:srgbClr val="FFFFFF"/>
                  </a:solidFill>
                </a:uFill>
                <a:latin typeface="Candara"/>
              </a:rPr>
              <a:t>autres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quel</a:t>
            </a:r>
            <a:r>
              <a:rPr lang="en-US" b="0" strike="noStrike" spc="-1" dirty="0">
                <a:solidFill>
                  <a:srgbClr val="073E87"/>
                </a:solidFill>
                <a:uFill>
                  <a:solidFill>
                    <a:srgbClr val="FFFFFF"/>
                  </a:solidFill>
                </a:uFill>
                <a:latin typeface="Candara"/>
              </a:rPr>
              <a:t> que </a:t>
            </a:r>
            <a:r>
              <a:rPr lang="en-US" b="0" strike="noStrike" spc="-1" dirty="0" err="1">
                <a:solidFill>
                  <a:srgbClr val="073E87"/>
                </a:solidFill>
                <a:uFill>
                  <a:solidFill>
                    <a:srgbClr val="FFFFFF"/>
                  </a:solidFill>
                </a:uFill>
                <a:latin typeface="Candara"/>
              </a:rPr>
              <a:t>soit</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leur</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âge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être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poli</a:t>
            </a:r>
            <a:r>
              <a:rPr lang="en-US" b="0" strike="noStrike" spc="-1" dirty="0">
                <a:solidFill>
                  <a:srgbClr val="073E87"/>
                </a:solidFill>
                <a:uFill>
                  <a:solidFill>
                    <a:srgbClr val="FFFFFF"/>
                  </a:solidFill>
                </a:uFill>
                <a:latin typeface="Candara"/>
              </a:rPr>
              <a:t> et </a:t>
            </a:r>
            <a:r>
              <a:rPr lang="en-US" b="0" strike="noStrike" spc="-1" dirty="0" err="1">
                <a:solidFill>
                  <a:srgbClr val="073E87"/>
                </a:solidFill>
                <a:uFill>
                  <a:solidFill>
                    <a:srgbClr val="FFFFFF"/>
                  </a:solidFill>
                </a:uFill>
                <a:latin typeface="Candara"/>
              </a:rPr>
              <a:t>courtois</a:t>
            </a:r>
            <a:r>
              <a:rPr lang="en-US" b="0" strike="noStrike" spc="-1" dirty="0">
                <a:solidFill>
                  <a:srgbClr val="073E87"/>
                </a:solidFill>
                <a:uFill>
                  <a:solidFill>
                    <a:srgbClr val="FFFFFF"/>
                  </a:solidFill>
                </a:uFill>
                <a:latin typeface="Candara"/>
              </a:rPr>
              <a:t> avec </a:t>
            </a:r>
            <a:r>
              <a:rPr lang="en-US" b="0" strike="noStrike" spc="-1" dirty="0" err="1">
                <a:solidFill>
                  <a:srgbClr val="073E87"/>
                </a:solidFill>
                <a:uFill>
                  <a:solidFill>
                    <a:srgbClr val="FFFFFF"/>
                  </a:solidFill>
                </a:uFill>
                <a:latin typeface="Candara"/>
              </a:rPr>
              <a:t>ses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camarades</a:t>
            </a:r>
            <a:r>
              <a:rPr lang="en-US" b="0" strike="noStrike" spc="-1" dirty="0">
                <a:solidFill>
                  <a:srgbClr val="073E87"/>
                </a:solidFill>
                <a:uFill>
                  <a:solidFill>
                    <a:srgbClr val="FFFFFF"/>
                  </a:solidFill>
                </a:uFill>
                <a:latin typeface="Candara"/>
              </a:rPr>
              <a:t> et les </a:t>
            </a:r>
            <a:r>
              <a:rPr lang="en-US" b="0" strike="noStrike" spc="-1" dirty="0" err="1">
                <a:solidFill>
                  <a:srgbClr val="073E87"/>
                </a:solidFill>
                <a:uFill>
                  <a:solidFill>
                    <a:srgbClr val="FFFFFF"/>
                  </a:solidFill>
                </a:uFill>
                <a:latin typeface="Candara"/>
              </a:rPr>
              <a:t>adultes</a:t>
            </a:r>
            <a:r>
              <a:rPr lang="en-US" b="0" strike="noStrike" spc="-1" dirty="0">
                <a:solidFill>
                  <a:srgbClr val="073E87"/>
                </a:solidFill>
                <a:uFill>
                  <a:solidFill>
                    <a:srgbClr val="FFFFFF"/>
                  </a:solidFill>
                </a:uFill>
                <a:latin typeface="Candara"/>
              </a:rPr>
              <a:t>, </a:t>
            </a:r>
          </a:p>
          <a:p>
            <a:pPr marL="274320" indent="-273960">
              <a:lnSpc>
                <a:spcPct val="100000"/>
              </a:lnSpc>
              <a:spcBef>
                <a:spcPts val="479"/>
              </a:spcBef>
              <a:buClr>
                <a:srgbClr val="31B6FD"/>
              </a:buClr>
              <a:buFont typeface="Symbol"/>
              <a:buChar char=""/>
            </a:pPr>
            <a:r>
              <a:rPr lang="en-US" b="0" strike="noStrike" spc="-1" dirty="0" err="1">
                <a:solidFill>
                  <a:srgbClr val="073E87"/>
                </a:solidFill>
                <a:uFill>
                  <a:solidFill>
                    <a:srgbClr val="FFFFFF"/>
                  </a:solidFill>
                </a:uFill>
                <a:latin typeface="Candara"/>
              </a:rPr>
              <a:t>Contribuer</a:t>
            </a:r>
            <a:r>
              <a:rPr lang="en-US" b="0" strike="noStrike" spc="-1" dirty="0">
                <a:solidFill>
                  <a:srgbClr val="073E87"/>
                </a:solidFill>
                <a:uFill>
                  <a:solidFill>
                    <a:srgbClr val="FFFFFF"/>
                  </a:solidFill>
                </a:uFill>
                <a:latin typeface="Candara"/>
              </a:rPr>
              <a:t> par </a:t>
            </a:r>
            <a:r>
              <a:rPr lang="en-US" b="0" strike="noStrike" spc="-1" dirty="0" err="1">
                <a:solidFill>
                  <a:srgbClr val="073E87"/>
                </a:solidFill>
                <a:uFill>
                  <a:solidFill>
                    <a:srgbClr val="FFFFFF"/>
                  </a:solidFill>
                </a:uFill>
                <a:latin typeface="Candara"/>
              </a:rPr>
              <a:t>une</a:t>
            </a:r>
            <a:r>
              <a:rPr lang="en-US" b="0" strike="noStrike" spc="-1" dirty="0">
                <a:solidFill>
                  <a:srgbClr val="073E87"/>
                </a:solidFill>
                <a:uFill>
                  <a:solidFill>
                    <a:srgbClr val="FFFFFF"/>
                  </a:solidFill>
                </a:uFill>
                <a:latin typeface="Candara"/>
              </a:rPr>
              <a:t> attitude </a:t>
            </a:r>
            <a:r>
              <a:rPr lang="en-US" b="0" strike="noStrike" spc="-1" dirty="0" err="1">
                <a:solidFill>
                  <a:srgbClr val="073E87"/>
                </a:solidFill>
                <a:uFill>
                  <a:solidFill>
                    <a:srgbClr val="FFFFFF"/>
                  </a:solidFill>
                </a:uFill>
                <a:latin typeface="Candara"/>
              </a:rPr>
              <a:t>responsable</a:t>
            </a:r>
            <a:r>
              <a:rPr lang="en-US" b="0" strike="noStrike" spc="-1" dirty="0">
                <a:solidFill>
                  <a:srgbClr val="073E87"/>
                </a:solidFill>
                <a:uFill>
                  <a:solidFill>
                    <a:srgbClr val="FFFFFF"/>
                  </a:solidFill>
                </a:uFill>
                <a:latin typeface="Candara"/>
              </a:rPr>
              <a:t> au bon </a:t>
            </a:r>
            <a:r>
              <a:rPr lang="en-US" b="0" strike="noStrike" spc="-1" dirty="0" err="1">
                <a:solidFill>
                  <a:srgbClr val="073E87"/>
                </a:solidFill>
                <a:uFill>
                  <a:solidFill>
                    <a:srgbClr val="FFFFFF"/>
                  </a:solidFill>
                </a:uFill>
                <a:latin typeface="Candara"/>
              </a:rPr>
              <a:t>déroulement</a:t>
            </a:r>
            <a:r>
              <a:rPr lang="en-US" b="0" strike="noStrike" spc="-1" dirty="0">
                <a:solidFill>
                  <a:srgbClr val="073E87"/>
                </a:solidFill>
                <a:uFill>
                  <a:solidFill>
                    <a:srgbClr val="FFFFFF"/>
                  </a:solidFill>
                </a:uFill>
                <a:latin typeface="Candara"/>
              </a:rPr>
              <a:t> des </a:t>
            </a:r>
            <a:r>
              <a:rPr lang="en-US" b="0" strike="noStrike" spc="-1" dirty="0" err="1">
                <a:solidFill>
                  <a:srgbClr val="073E87"/>
                </a:solidFill>
                <a:uFill>
                  <a:solidFill>
                    <a:srgbClr val="FFFFFF"/>
                  </a:solidFill>
                </a:uFill>
                <a:latin typeface="Candara"/>
              </a:rPr>
              <a:t>activités</a:t>
            </a:r>
            <a:r>
              <a:rPr lang="en-US" b="0" strike="noStrike" spc="-1" dirty="0">
                <a:solidFill>
                  <a:srgbClr val="073E87"/>
                </a:solidFill>
                <a:uFill>
                  <a:solidFill>
                    <a:srgbClr val="FFFFFF"/>
                  </a:solidFill>
                </a:uFill>
                <a:latin typeface="Candara"/>
              </a:rPr>
              <a:t>, des transports et des </a:t>
            </a:r>
            <a:r>
              <a:rPr lang="en-US" b="0" strike="noStrike" spc="-1" dirty="0" err="1">
                <a:solidFill>
                  <a:srgbClr val="073E87"/>
                </a:solidFill>
                <a:uFill>
                  <a:solidFill>
                    <a:srgbClr val="FFFFFF"/>
                  </a:solidFill>
                </a:uFill>
                <a:latin typeface="Candara"/>
              </a:rPr>
              <a:t>repas</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partage</a:t>
            </a:r>
            <a:r>
              <a:rPr lang="en-US" b="0" strike="noStrike" spc="-1" dirty="0">
                <a:solidFill>
                  <a:srgbClr val="073E87"/>
                </a:solidFill>
                <a:uFill>
                  <a:solidFill>
                    <a:srgbClr val="FFFFFF"/>
                  </a:solidFill>
                </a:uFill>
                <a:latin typeface="Candara"/>
              </a:rPr>
              <a:t>, </a:t>
            </a:r>
            <a:r>
              <a:rPr lang="en-US" b="0" strike="noStrike" spc="-1" dirty="0" err="1">
                <a:solidFill>
                  <a:srgbClr val="073E87"/>
                </a:solidFill>
                <a:uFill>
                  <a:solidFill>
                    <a:srgbClr val="FFFFFF"/>
                  </a:solidFill>
                </a:uFill>
                <a:latin typeface="Candara"/>
              </a:rPr>
              <a:t>équité</a:t>
            </a:r>
            <a:r>
              <a:rPr lang="en-US" b="0" strike="noStrike" spc="-1" dirty="0">
                <a:solidFill>
                  <a:srgbClr val="073E87"/>
                </a:solidFill>
                <a:uFill>
                  <a:solidFill>
                    <a:srgbClr val="FFFFFF"/>
                  </a:solidFill>
                </a:uFill>
                <a:latin typeface="Candara"/>
              </a:rPr>
              <a:t>). </a:t>
            </a:r>
          </a:p>
        </p:txBody>
      </p:sp>
      <p:sp>
        <p:nvSpPr>
          <p:cNvPr id="5" name="Explosion : 14 points 4">
            <a:extLst>
              <a:ext uri="{FF2B5EF4-FFF2-40B4-BE49-F238E27FC236}">
                <a16:creationId xmlns:a16="http://schemas.microsoft.com/office/drawing/2014/main" id="{F1FB26B7-D6C2-44A9-BC20-58512BF26EA6}"/>
              </a:ext>
            </a:extLst>
          </p:cNvPr>
          <p:cNvSpPr/>
          <p:nvPr/>
        </p:nvSpPr>
        <p:spPr>
          <a:xfrm>
            <a:off x="3151992" y="1426680"/>
            <a:ext cx="6274722" cy="125244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Qu’en pensez vous ?</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25"/>
                                        </p:tgtEl>
                                        <p:attrNameLst>
                                          <p:attrName>style.visibility</p:attrName>
                                        </p:attrNameLst>
                                      </p:cBhvr>
                                      <p:to>
                                        <p:strVal val="visible"/>
                                      </p:to>
                                    </p:set>
                                    <p:animEffect transition="in" filter="fade">
                                      <p:cBhvr additive="repl">
                                        <p:cTn id="7" dur="500"/>
                                        <p:tgtEl>
                                          <p:spTgt spid="42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26">
                                            <p:txEl>
                                              <p:pRg st="0" end="89"/>
                                            </p:txEl>
                                          </p:spTgt>
                                        </p:tgtEl>
                                        <p:attrNameLst>
                                          <p:attrName>style.visibility</p:attrName>
                                        </p:attrNameLst>
                                      </p:cBhvr>
                                      <p:to>
                                        <p:strVal val="visible"/>
                                      </p:to>
                                    </p:set>
                                    <p:anim calcmode="lin" valueType="num">
                                      <p:cBhvr additive="repl">
                                        <p:cTn id="12" dur="1000" fill="hold"/>
                                        <p:tgtEl>
                                          <p:spTgt spid="426">
                                            <p:txEl>
                                              <p:pRg st="0" end="89"/>
                                            </p:txEl>
                                          </p:spTgt>
                                        </p:tgtEl>
                                        <p:attrNameLst>
                                          <p:attrName/>
                                        </p:attrNameLst>
                                      </p:cBhvr>
                                      <p:tavLst>
                                        <p:tav tm="0">
                                          <p:val>
                                            <p:boolVal val="0"/>
                                          </p:val>
                                        </p:tav>
                                        <p:tav tm="100000">
                                          <p:val>
                                            <p:strVal val="#ppt_w"/>
                                          </p:val>
                                        </p:tav>
                                      </p:tavLst>
                                    </p:anim>
                                    <p:anim calcmode="lin" valueType="num">
                                      <p:cBhvr additive="repl">
                                        <p:cTn id="13" dur="1000" fill="hold"/>
                                        <p:tgtEl>
                                          <p:spTgt spid="426">
                                            <p:txEl>
                                              <p:pRg st="0" end="89"/>
                                            </p:txEl>
                                          </p:spTgt>
                                        </p:tgtEl>
                                        <p:attrNameLst>
                                          <p:attrName/>
                                        </p:attrNameLst>
                                      </p:cBhvr>
                                      <p:tavLst>
                                        <p:tav tm="0">
                                          <p:val>
                                            <p:boolVal val="0"/>
                                          </p:val>
                                        </p:tav>
                                        <p:tav tm="100000">
                                          <p:val>
                                            <p:strVal val="#ppt_h"/>
                                          </p:val>
                                        </p:tav>
                                      </p:tavLst>
                                    </p:anim>
                                    <p:anim calcmode="lin" valueType="num">
                                      <p:cBhvr additive="repl">
                                        <p:cTn id="14" dur="1000" fill="hold"/>
                                        <p:tgtEl>
                                          <p:spTgt spid="426">
                                            <p:txEl>
                                              <p:pRg st="0" end="89"/>
                                            </p:txEl>
                                          </p:spTgt>
                                        </p:tgtEl>
                                        <p:attrNameLst>
                                          <p:attrName/>
                                        </p:attrNameLst>
                                      </p:cBhvr>
                                      <p:tavLst>
                                        <p:tav tm="0">
                                          <p:val>
                                            <p:strVal val="90"/>
                                          </p:val>
                                        </p:tav>
                                        <p:tav tm="100000">
                                          <p:val>
                                            <p:strVal val="0"/>
                                          </p:val>
                                        </p:tav>
                                      </p:tavLst>
                                    </p:anim>
                                    <p:animEffect transition="in" filter="fade">
                                      <p:cBhvr additive="repl">
                                        <p:cTn id="15" dur="1000"/>
                                        <p:tgtEl>
                                          <p:spTgt spid="426">
                                            <p:txEl>
                                              <p:pRg st="0" end="89"/>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26">
                                            <p:txEl>
                                              <p:pRg st="89" end="145"/>
                                            </p:txEl>
                                          </p:spTgt>
                                        </p:tgtEl>
                                        <p:attrNameLst>
                                          <p:attrName>style.visibility</p:attrName>
                                        </p:attrNameLst>
                                      </p:cBhvr>
                                      <p:to>
                                        <p:strVal val="visible"/>
                                      </p:to>
                                    </p:set>
                                    <p:anim calcmode="lin" valueType="num">
                                      <p:cBhvr additive="repl">
                                        <p:cTn id="20" dur="1000" fill="hold"/>
                                        <p:tgtEl>
                                          <p:spTgt spid="426">
                                            <p:txEl>
                                              <p:pRg st="89" end="145"/>
                                            </p:txEl>
                                          </p:spTgt>
                                        </p:tgtEl>
                                        <p:attrNameLst>
                                          <p:attrName/>
                                        </p:attrNameLst>
                                      </p:cBhvr>
                                      <p:tavLst>
                                        <p:tav tm="0">
                                          <p:val>
                                            <p:boolVal val="0"/>
                                          </p:val>
                                        </p:tav>
                                        <p:tav tm="100000">
                                          <p:val>
                                            <p:strVal val="#ppt_w"/>
                                          </p:val>
                                        </p:tav>
                                      </p:tavLst>
                                    </p:anim>
                                    <p:anim calcmode="lin" valueType="num">
                                      <p:cBhvr additive="repl">
                                        <p:cTn id="21" dur="1000" fill="hold"/>
                                        <p:tgtEl>
                                          <p:spTgt spid="426">
                                            <p:txEl>
                                              <p:pRg st="89" end="145"/>
                                            </p:txEl>
                                          </p:spTgt>
                                        </p:tgtEl>
                                        <p:attrNameLst>
                                          <p:attrName/>
                                        </p:attrNameLst>
                                      </p:cBhvr>
                                      <p:tavLst>
                                        <p:tav tm="0">
                                          <p:val>
                                            <p:boolVal val="0"/>
                                          </p:val>
                                        </p:tav>
                                        <p:tav tm="100000">
                                          <p:val>
                                            <p:strVal val="#ppt_h"/>
                                          </p:val>
                                        </p:tav>
                                      </p:tavLst>
                                    </p:anim>
                                    <p:anim calcmode="lin" valueType="num">
                                      <p:cBhvr additive="repl">
                                        <p:cTn id="22" dur="1000" fill="hold"/>
                                        <p:tgtEl>
                                          <p:spTgt spid="426">
                                            <p:txEl>
                                              <p:pRg st="89" end="145"/>
                                            </p:txEl>
                                          </p:spTgt>
                                        </p:tgtEl>
                                        <p:attrNameLst>
                                          <p:attrName/>
                                        </p:attrNameLst>
                                      </p:cBhvr>
                                      <p:tavLst>
                                        <p:tav tm="0">
                                          <p:val>
                                            <p:strVal val="90"/>
                                          </p:val>
                                        </p:tav>
                                        <p:tav tm="100000">
                                          <p:val>
                                            <p:strVal val="0"/>
                                          </p:val>
                                        </p:tav>
                                      </p:tavLst>
                                    </p:anim>
                                    <p:animEffect transition="in" filter="fade">
                                      <p:cBhvr additive="repl">
                                        <p:cTn id="23" dur="1000"/>
                                        <p:tgtEl>
                                          <p:spTgt spid="426">
                                            <p:txEl>
                                              <p:pRg st="89" end="14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26">
                                            <p:txEl>
                                              <p:pRg st="145" end="219"/>
                                            </p:txEl>
                                          </p:spTgt>
                                        </p:tgtEl>
                                        <p:attrNameLst>
                                          <p:attrName>style.visibility</p:attrName>
                                        </p:attrNameLst>
                                      </p:cBhvr>
                                      <p:to>
                                        <p:strVal val="visible"/>
                                      </p:to>
                                    </p:set>
                                    <p:anim calcmode="lin" valueType="num">
                                      <p:cBhvr additive="repl">
                                        <p:cTn id="28" dur="1000" fill="hold"/>
                                        <p:tgtEl>
                                          <p:spTgt spid="426">
                                            <p:txEl>
                                              <p:pRg st="145" end="219"/>
                                            </p:txEl>
                                          </p:spTgt>
                                        </p:tgtEl>
                                        <p:attrNameLst>
                                          <p:attrName/>
                                        </p:attrNameLst>
                                      </p:cBhvr>
                                      <p:tavLst>
                                        <p:tav tm="0">
                                          <p:val>
                                            <p:boolVal val="0"/>
                                          </p:val>
                                        </p:tav>
                                        <p:tav tm="100000">
                                          <p:val>
                                            <p:strVal val="#ppt_w"/>
                                          </p:val>
                                        </p:tav>
                                      </p:tavLst>
                                    </p:anim>
                                    <p:anim calcmode="lin" valueType="num">
                                      <p:cBhvr additive="repl">
                                        <p:cTn id="29" dur="1000" fill="hold"/>
                                        <p:tgtEl>
                                          <p:spTgt spid="426">
                                            <p:txEl>
                                              <p:pRg st="145" end="219"/>
                                            </p:txEl>
                                          </p:spTgt>
                                        </p:tgtEl>
                                        <p:attrNameLst>
                                          <p:attrName/>
                                        </p:attrNameLst>
                                      </p:cBhvr>
                                      <p:tavLst>
                                        <p:tav tm="0">
                                          <p:val>
                                            <p:boolVal val="0"/>
                                          </p:val>
                                        </p:tav>
                                        <p:tav tm="100000">
                                          <p:val>
                                            <p:strVal val="#ppt_h"/>
                                          </p:val>
                                        </p:tav>
                                      </p:tavLst>
                                    </p:anim>
                                    <p:anim calcmode="lin" valueType="num">
                                      <p:cBhvr additive="repl">
                                        <p:cTn id="30" dur="1000" fill="hold"/>
                                        <p:tgtEl>
                                          <p:spTgt spid="426">
                                            <p:txEl>
                                              <p:pRg st="145" end="219"/>
                                            </p:txEl>
                                          </p:spTgt>
                                        </p:tgtEl>
                                        <p:attrNameLst>
                                          <p:attrName/>
                                        </p:attrNameLst>
                                      </p:cBhvr>
                                      <p:tavLst>
                                        <p:tav tm="0">
                                          <p:val>
                                            <p:strVal val="90"/>
                                          </p:val>
                                        </p:tav>
                                        <p:tav tm="100000">
                                          <p:val>
                                            <p:strVal val="0"/>
                                          </p:val>
                                        </p:tav>
                                      </p:tavLst>
                                    </p:anim>
                                    <p:animEffect transition="in" filter="fade">
                                      <p:cBhvr additive="repl">
                                        <p:cTn id="31" dur="1000"/>
                                        <p:tgtEl>
                                          <p:spTgt spid="426">
                                            <p:txEl>
                                              <p:pRg st="145" end="21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fill="hold" nodeType="clickEffect">
                                  <p:stCondLst>
                                    <p:cond delay="0"/>
                                  </p:stCondLst>
                                  <p:childTnLst>
                                    <p:set>
                                      <p:cBhvr>
                                        <p:cTn id="35" dur="1" fill="hold">
                                          <p:stCondLst>
                                            <p:cond delay="0"/>
                                          </p:stCondLst>
                                        </p:cTn>
                                        <p:tgtEl>
                                          <p:spTgt spid="426">
                                            <p:txEl>
                                              <p:pRg st="219" end="314"/>
                                            </p:txEl>
                                          </p:spTgt>
                                        </p:tgtEl>
                                        <p:attrNameLst>
                                          <p:attrName>style.visibility</p:attrName>
                                        </p:attrNameLst>
                                      </p:cBhvr>
                                      <p:to>
                                        <p:strVal val="visible"/>
                                      </p:to>
                                    </p:set>
                                    <p:anim calcmode="lin" valueType="num">
                                      <p:cBhvr additive="repl">
                                        <p:cTn id="36" dur="1000" fill="hold"/>
                                        <p:tgtEl>
                                          <p:spTgt spid="426">
                                            <p:txEl>
                                              <p:pRg st="219" end="314"/>
                                            </p:txEl>
                                          </p:spTgt>
                                        </p:tgtEl>
                                        <p:attrNameLst>
                                          <p:attrName/>
                                        </p:attrNameLst>
                                      </p:cBhvr>
                                      <p:tavLst>
                                        <p:tav tm="0">
                                          <p:val>
                                            <p:boolVal val="0"/>
                                          </p:val>
                                        </p:tav>
                                        <p:tav tm="100000">
                                          <p:val>
                                            <p:strVal val="#ppt_w"/>
                                          </p:val>
                                        </p:tav>
                                      </p:tavLst>
                                    </p:anim>
                                    <p:anim calcmode="lin" valueType="num">
                                      <p:cBhvr additive="repl">
                                        <p:cTn id="37" dur="1000" fill="hold"/>
                                        <p:tgtEl>
                                          <p:spTgt spid="426">
                                            <p:txEl>
                                              <p:pRg st="219" end="314"/>
                                            </p:txEl>
                                          </p:spTgt>
                                        </p:tgtEl>
                                        <p:attrNameLst>
                                          <p:attrName/>
                                        </p:attrNameLst>
                                      </p:cBhvr>
                                      <p:tavLst>
                                        <p:tav tm="0">
                                          <p:val>
                                            <p:boolVal val="0"/>
                                          </p:val>
                                        </p:tav>
                                        <p:tav tm="100000">
                                          <p:val>
                                            <p:strVal val="#ppt_h"/>
                                          </p:val>
                                        </p:tav>
                                      </p:tavLst>
                                    </p:anim>
                                    <p:anim calcmode="lin" valueType="num">
                                      <p:cBhvr additive="repl">
                                        <p:cTn id="38" dur="1000" fill="hold"/>
                                        <p:tgtEl>
                                          <p:spTgt spid="426">
                                            <p:txEl>
                                              <p:pRg st="219" end="314"/>
                                            </p:txEl>
                                          </p:spTgt>
                                        </p:tgtEl>
                                        <p:attrNameLst>
                                          <p:attrName/>
                                        </p:attrNameLst>
                                      </p:cBhvr>
                                      <p:tavLst>
                                        <p:tav tm="0">
                                          <p:val>
                                            <p:strVal val="90"/>
                                          </p:val>
                                        </p:tav>
                                        <p:tav tm="100000">
                                          <p:val>
                                            <p:strVal val="0"/>
                                          </p:val>
                                        </p:tav>
                                      </p:tavLst>
                                    </p:anim>
                                    <p:animEffect transition="in" filter="fade">
                                      <p:cBhvr additive="repl">
                                        <p:cTn id="39" dur="1000"/>
                                        <p:tgtEl>
                                          <p:spTgt spid="426">
                                            <p:txEl>
                                              <p:pRg st="219" end="31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fill="hold" nodeType="clickEffect">
                                  <p:stCondLst>
                                    <p:cond delay="0"/>
                                  </p:stCondLst>
                                  <p:childTnLst>
                                    <p:set>
                                      <p:cBhvr>
                                        <p:cTn id="43" dur="1" fill="hold">
                                          <p:stCondLst>
                                            <p:cond delay="0"/>
                                          </p:stCondLst>
                                        </p:cTn>
                                        <p:tgtEl>
                                          <p:spTgt spid="426">
                                            <p:txEl>
                                              <p:pRg st="314" end="406"/>
                                            </p:txEl>
                                          </p:spTgt>
                                        </p:tgtEl>
                                        <p:attrNameLst>
                                          <p:attrName>style.visibility</p:attrName>
                                        </p:attrNameLst>
                                      </p:cBhvr>
                                      <p:to>
                                        <p:strVal val="visible"/>
                                      </p:to>
                                    </p:set>
                                    <p:anim calcmode="lin" valueType="num">
                                      <p:cBhvr additive="repl">
                                        <p:cTn id="44" dur="1000" fill="hold"/>
                                        <p:tgtEl>
                                          <p:spTgt spid="426">
                                            <p:txEl>
                                              <p:pRg st="314" end="406"/>
                                            </p:txEl>
                                          </p:spTgt>
                                        </p:tgtEl>
                                        <p:attrNameLst>
                                          <p:attrName/>
                                        </p:attrNameLst>
                                      </p:cBhvr>
                                      <p:tavLst>
                                        <p:tav tm="0">
                                          <p:val>
                                            <p:boolVal val="0"/>
                                          </p:val>
                                        </p:tav>
                                        <p:tav tm="100000">
                                          <p:val>
                                            <p:strVal val="#ppt_w"/>
                                          </p:val>
                                        </p:tav>
                                      </p:tavLst>
                                    </p:anim>
                                    <p:anim calcmode="lin" valueType="num">
                                      <p:cBhvr additive="repl">
                                        <p:cTn id="45" dur="1000" fill="hold"/>
                                        <p:tgtEl>
                                          <p:spTgt spid="426">
                                            <p:txEl>
                                              <p:pRg st="314" end="406"/>
                                            </p:txEl>
                                          </p:spTgt>
                                        </p:tgtEl>
                                        <p:attrNameLst>
                                          <p:attrName/>
                                        </p:attrNameLst>
                                      </p:cBhvr>
                                      <p:tavLst>
                                        <p:tav tm="0">
                                          <p:val>
                                            <p:boolVal val="0"/>
                                          </p:val>
                                        </p:tav>
                                        <p:tav tm="100000">
                                          <p:val>
                                            <p:strVal val="#ppt_h"/>
                                          </p:val>
                                        </p:tav>
                                      </p:tavLst>
                                    </p:anim>
                                    <p:anim calcmode="lin" valueType="num">
                                      <p:cBhvr additive="repl">
                                        <p:cTn id="46" dur="1000" fill="hold"/>
                                        <p:tgtEl>
                                          <p:spTgt spid="426">
                                            <p:txEl>
                                              <p:pRg st="314" end="406"/>
                                            </p:txEl>
                                          </p:spTgt>
                                        </p:tgtEl>
                                        <p:attrNameLst>
                                          <p:attrName/>
                                        </p:attrNameLst>
                                      </p:cBhvr>
                                      <p:tavLst>
                                        <p:tav tm="0">
                                          <p:val>
                                            <p:strVal val="90"/>
                                          </p:val>
                                        </p:tav>
                                        <p:tav tm="100000">
                                          <p:val>
                                            <p:strVal val="0"/>
                                          </p:val>
                                        </p:tav>
                                      </p:tavLst>
                                    </p:anim>
                                    <p:animEffect transition="in" filter="fade">
                                      <p:cBhvr additive="repl">
                                        <p:cTn id="47" dur="1000"/>
                                        <p:tgtEl>
                                          <p:spTgt spid="426">
                                            <p:txEl>
                                              <p:pRg st="314" end="40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fill="hold" nodeType="clickEffect">
                                  <p:stCondLst>
                                    <p:cond delay="0"/>
                                  </p:stCondLst>
                                  <p:childTnLst>
                                    <p:set>
                                      <p:cBhvr>
                                        <p:cTn id="51" dur="1" fill="hold">
                                          <p:stCondLst>
                                            <p:cond delay="0"/>
                                          </p:stCondLst>
                                        </p:cTn>
                                        <p:tgtEl>
                                          <p:spTgt spid="427">
                                            <p:txEl>
                                              <p:pRg st="0" end="38"/>
                                            </p:txEl>
                                          </p:spTgt>
                                        </p:tgtEl>
                                        <p:attrNameLst>
                                          <p:attrName>style.visibility</p:attrName>
                                        </p:attrNameLst>
                                      </p:cBhvr>
                                      <p:to>
                                        <p:strVal val="visible"/>
                                      </p:to>
                                    </p:set>
                                    <p:anim calcmode="lin" valueType="num">
                                      <p:cBhvr additive="repl">
                                        <p:cTn id="52" dur="1000" fill="hold"/>
                                        <p:tgtEl>
                                          <p:spTgt spid="427">
                                            <p:txEl>
                                              <p:pRg st="0" end="38"/>
                                            </p:txEl>
                                          </p:spTgt>
                                        </p:tgtEl>
                                        <p:attrNameLst>
                                          <p:attrName/>
                                        </p:attrNameLst>
                                      </p:cBhvr>
                                      <p:tavLst>
                                        <p:tav tm="0">
                                          <p:val>
                                            <p:boolVal val="0"/>
                                          </p:val>
                                        </p:tav>
                                        <p:tav tm="100000">
                                          <p:val>
                                            <p:strVal val="#ppt_w"/>
                                          </p:val>
                                        </p:tav>
                                      </p:tavLst>
                                    </p:anim>
                                    <p:anim calcmode="lin" valueType="num">
                                      <p:cBhvr additive="repl">
                                        <p:cTn id="53" dur="1000" fill="hold"/>
                                        <p:tgtEl>
                                          <p:spTgt spid="427">
                                            <p:txEl>
                                              <p:pRg st="0" end="38"/>
                                            </p:txEl>
                                          </p:spTgt>
                                        </p:tgtEl>
                                        <p:attrNameLst>
                                          <p:attrName/>
                                        </p:attrNameLst>
                                      </p:cBhvr>
                                      <p:tavLst>
                                        <p:tav tm="0">
                                          <p:val>
                                            <p:boolVal val="0"/>
                                          </p:val>
                                        </p:tav>
                                        <p:tav tm="100000">
                                          <p:val>
                                            <p:strVal val="#ppt_h"/>
                                          </p:val>
                                        </p:tav>
                                      </p:tavLst>
                                    </p:anim>
                                    <p:anim calcmode="lin" valueType="num">
                                      <p:cBhvr additive="repl">
                                        <p:cTn id="54" dur="1000" fill="hold"/>
                                        <p:tgtEl>
                                          <p:spTgt spid="427">
                                            <p:txEl>
                                              <p:pRg st="0" end="38"/>
                                            </p:txEl>
                                          </p:spTgt>
                                        </p:tgtEl>
                                        <p:attrNameLst>
                                          <p:attrName/>
                                        </p:attrNameLst>
                                      </p:cBhvr>
                                      <p:tavLst>
                                        <p:tav tm="0">
                                          <p:val>
                                            <p:strVal val="90"/>
                                          </p:val>
                                        </p:tav>
                                        <p:tav tm="100000">
                                          <p:val>
                                            <p:strVal val="0"/>
                                          </p:val>
                                        </p:tav>
                                      </p:tavLst>
                                    </p:anim>
                                    <p:animEffect transition="in" filter="fade">
                                      <p:cBhvr additive="repl">
                                        <p:cTn id="55" dur="1000"/>
                                        <p:tgtEl>
                                          <p:spTgt spid="427">
                                            <p:txEl>
                                              <p:pRg st="0" end="3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fill="hold" nodeType="clickEffect">
                                  <p:stCondLst>
                                    <p:cond delay="0"/>
                                  </p:stCondLst>
                                  <p:childTnLst>
                                    <p:set>
                                      <p:cBhvr>
                                        <p:cTn id="59" dur="1" fill="hold">
                                          <p:stCondLst>
                                            <p:cond delay="0"/>
                                          </p:stCondLst>
                                        </p:cTn>
                                        <p:tgtEl>
                                          <p:spTgt spid="427">
                                            <p:txEl>
                                              <p:pRg st="38" end="91"/>
                                            </p:txEl>
                                          </p:spTgt>
                                        </p:tgtEl>
                                        <p:attrNameLst>
                                          <p:attrName>style.visibility</p:attrName>
                                        </p:attrNameLst>
                                      </p:cBhvr>
                                      <p:to>
                                        <p:strVal val="visible"/>
                                      </p:to>
                                    </p:set>
                                    <p:anim calcmode="lin" valueType="num">
                                      <p:cBhvr additive="repl">
                                        <p:cTn id="60" dur="1000" fill="hold"/>
                                        <p:tgtEl>
                                          <p:spTgt spid="427">
                                            <p:txEl>
                                              <p:pRg st="38" end="91"/>
                                            </p:txEl>
                                          </p:spTgt>
                                        </p:tgtEl>
                                        <p:attrNameLst>
                                          <p:attrName/>
                                        </p:attrNameLst>
                                      </p:cBhvr>
                                      <p:tavLst>
                                        <p:tav tm="0">
                                          <p:val>
                                            <p:boolVal val="0"/>
                                          </p:val>
                                        </p:tav>
                                        <p:tav tm="100000">
                                          <p:val>
                                            <p:strVal val="#ppt_w"/>
                                          </p:val>
                                        </p:tav>
                                      </p:tavLst>
                                    </p:anim>
                                    <p:anim calcmode="lin" valueType="num">
                                      <p:cBhvr additive="repl">
                                        <p:cTn id="61" dur="1000" fill="hold"/>
                                        <p:tgtEl>
                                          <p:spTgt spid="427">
                                            <p:txEl>
                                              <p:pRg st="38" end="91"/>
                                            </p:txEl>
                                          </p:spTgt>
                                        </p:tgtEl>
                                        <p:attrNameLst>
                                          <p:attrName/>
                                        </p:attrNameLst>
                                      </p:cBhvr>
                                      <p:tavLst>
                                        <p:tav tm="0">
                                          <p:val>
                                            <p:boolVal val="0"/>
                                          </p:val>
                                        </p:tav>
                                        <p:tav tm="100000">
                                          <p:val>
                                            <p:strVal val="#ppt_h"/>
                                          </p:val>
                                        </p:tav>
                                      </p:tavLst>
                                    </p:anim>
                                    <p:anim calcmode="lin" valueType="num">
                                      <p:cBhvr additive="repl">
                                        <p:cTn id="62" dur="1000" fill="hold"/>
                                        <p:tgtEl>
                                          <p:spTgt spid="427">
                                            <p:txEl>
                                              <p:pRg st="38" end="91"/>
                                            </p:txEl>
                                          </p:spTgt>
                                        </p:tgtEl>
                                        <p:attrNameLst>
                                          <p:attrName/>
                                        </p:attrNameLst>
                                      </p:cBhvr>
                                      <p:tavLst>
                                        <p:tav tm="0">
                                          <p:val>
                                            <p:strVal val="90"/>
                                          </p:val>
                                        </p:tav>
                                        <p:tav tm="100000">
                                          <p:val>
                                            <p:strVal val="0"/>
                                          </p:val>
                                        </p:tav>
                                      </p:tavLst>
                                    </p:anim>
                                    <p:animEffect transition="in" filter="fade">
                                      <p:cBhvr additive="repl">
                                        <p:cTn id="63" dur="1000"/>
                                        <p:tgtEl>
                                          <p:spTgt spid="427">
                                            <p:txEl>
                                              <p:pRg st="38" end="91"/>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fill="hold" nodeType="clickEffect">
                                  <p:stCondLst>
                                    <p:cond delay="0"/>
                                  </p:stCondLst>
                                  <p:childTnLst>
                                    <p:set>
                                      <p:cBhvr>
                                        <p:cTn id="67" dur="1" fill="hold">
                                          <p:stCondLst>
                                            <p:cond delay="0"/>
                                          </p:stCondLst>
                                        </p:cTn>
                                        <p:tgtEl>
                                          <p:spTgt spid="427">
                                            <p:txEl>
                                              <p:pRg st="91" end="162"/>
                                            </p:txEl>
                                          </p:spTgt>
                                        </p:tgtEl>
                                        <p:attrNameLst>
                                          <p:attrName>style.visibility</p:attrName>
                                        </p:attrNameLst>
                                      </p:cBhvr>
                                      <p:to>
                                        <p:strVal val="visible"/>
                                      </p:to>
                                    </p:set>
                                    <p:anim calcmode="lin" valueType="num">
                                      <p:cBhvr additive="repl">
                                        <p:cTn id="68" dur="1000" fill="hold"/>
                                        <p:tgtEl>
                                          <p:spTgt spid="427">
                                            <p:txEl>
                                              <p:pRg st="91" end="162"/>
                                            </p:txEl>
                                          </p:spTgt>
                                        </p:tgtEl>
                                        <p:attrNameLst>
                                          <p:attrName/>
                                        </p:attrNameLst>
                                      </p:cBhvr>
                                      <p:tavLst>
                                        <p:tav tm="0">
                                          <p:val>
                                            <p:boolVal val="0"/>
                                          </p:val>
                                        </p:tav>
                                        <p:tav tm="100000">
                                          <p:val>
                                            <p:strVal val="#ppt_w"/>
                                          </p:val>
                                        </p:tav>
                                      </p:tavLst>
                                    </p:anim>
                                    <p:anim calcmode="lin" valueType="num">
                                      <p:cBhvr additive="repl">
                                        <p:cTn id="69" dur="1000" fill="hold"/>
                                        <p:tgtEl>
                                          <p:spTgt spid="427">
                                            <p:txEl>
                                              <p:pRg st="91" end="162"/>
                                            </p:txEl>
                                          </p:spTgt>
                                        </p:tgtEl>
                                        <p:attrNameLst>
                                          <p:attrName/>
                                        </p:attrNameLst>
                                      </p:cBhvr>
                                      <p:tavLst>
                                        <p:tav tm="0">
                                          <p:val>
                                            <p:boolVal val="0"/>
                                          </p:val>
                                        </p:tav>
                                        <p:tav tm="100000">
                                          <p:val>
                                            <p:strVal val="#ppt_h"/>
                                          </p:val>
                                        </p:tav>
                                      </p:tavLst>
                                    </p:anim>
                                    <p:anim calcmode="lin" valueType="num">
                                      <p:cBhvr additive="repl">
                                        <p:cTn id="70" dur="1000" fill="hold"/>
                                        <p:tgtEl>
                                          <p:spTgt spid="427">
                                            <p:txEl>
                                              <p:pRg st="91" end="162"/>
                                            </p:txEl>
                                          </p:spTgt>
                                        </p:tgtEl>
                                        <p:attrNameLst>
                                          <p:attrName/>
                                        </p:attrNameLst>
                                      </p:cBhvr>
                                      <p:tavLst>
                                        <p:tav tm="0">
                                          <p:val>
                                            <p:strVal val="90"/>
                                          </p:val>
                                        </p:tav>
                                        <p:tav tm="100000">
                                          <p:val>
                                            <p:strVal val="0"/>
                                          </p:val>
                                        </p:tav>
                                      </p:tavLst>
                                    </p:anim>
                                    <p:animEffect transition="in" filter="fade">
                                      <p:cBhvr additive="repl">
                                        <p:cTn id="71" dur="1000"/>
                                        <p:tgtEl>
                                          <p:spTgt spid="427">
                                            <p:txEl>
                                              <p:pRg st="91" end="162"/>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fill="hold" nodeType="clickEffect">
                                  <p:stCondLst>
                                    <p:cond delay="0"/>
                                  </p:stCondLst>
                                  <p:childTnLst>
                                    <p:set>
                                      <p:cBhvr>
                                        <p:cTn id="75" dur="1" fill="hold">
                                          <p:stCondLst>
                                            <p:cond delay="0"/>
                                          </p:stCondLst>
                                        </p:cTn>
                                        <p:tgtEl>
                                          <p:spTgt spid="427">
                                            <p:txEl>
                                              <p:pRg st="162" end="265"/>
                                            </p:txEl>
                                          </p:spTgt>
                                        </p:tgtEl>
                                        <p:attrNameLst>
                                          <p:attrName>style.visibility</p:attrName>
                                        </p:attrNameLst>
                                      </p:cBhvr>
                                      <p:to>
                                        <p:strVal val="visible"/>
                                      </p:to>
                                    </p:set>
                                    <p:anim calcmode="lin" valueType="num">
                                      <p:cBhvr additive="repl">
                                        <p:cTn id="76" dur="1000" fill="hold"/>
                                        <p:tgtEl>
                                          <p:spTgt spid="427">
                                            <p:txEl>
                                              <p:pRg st="162" end="265"/>
                                            </p:txEl>
                                          </p:spTgt>
                                        </p:tgtEl>
                                        <p:attrNameLst>
                                          <p:attrName/>
                                        </p:attrNameLst>
                                      </p:cBhvr>
                                      <p:tavLst>
                                        <p:tav tm="0">
                                          <p:val>
                                            <p:boolVal val="0"/>
                                          </p:val>
                                        </p:tav>
                                        <p:tav tm="100000">
                                          <p:val>
                                            <p:strVal val="#ppt_w"/>
                                          </p:val>
                                        </p:tav>
                                      </p:tavLst>
                                    </p:anim>
                                    <p:anim calcmode="lin" valueType="num">
                                      <p:cBhvr additive="repl">
                                        <p:cTn id="77" dur="1000" fill="hold"/>
                                        <p:tgtEl>
                                          <p:spTgt spid="427">
                                            <p:txEl>
                                              <p:pRg st="162" end="265"/>
                                            </p:txEl>
                                          </p:spTgt>
                                        </p:tgtEl>
                                        <p:attrNameLst>
                                          <p:attrName/>
                                        </p:attrNameLst>
                                      </p:cBhvr>
                                      <p:tavLst>
                                        <p:tav tm="0">
                                          <p:val>
                                            <p:boolVal val="0"/>
                                          </p:val>
                                        </p:tav>
                                        <p:tav tm="100000">
                                          <p:val>
                                            <p:strVal val="#ppt_h"/>
                                          </p:val>
                                        </p:tav>
                                      </p:tavLst>
                                    </p:anim>
                                    <p:anim calcmode="lin" valueType="num">
                                      <p:cBhvr additive="repl">
                                        <p:cTn id="78" dur="1000" fill="hold"/>
                                        <p:tgtEl>
                                          <p:spTgt spid="427">
                                            <p:txEl>
                                              <p:pRg st="162" end="265"/>
                                            </p:txEl>
                                          </p:spTgt>
                                        </p:tgtEl>
                                        <p:attrNameLst>
                                          <p:attrName/>
                                        </p:attrNameLst>
                                      </p:cBhvr>
                                      <p:tavLst>
                                        <p:tav tm="0">
                                          <p:val>
                                            <p:strVal val="90"/>
                                          </p:val>
                                        </p:tav>
                                        <p:tav tm="100000">
                                          <p:val>
                                            <p:strVal val="0"/>
                                          </p:val>
                                        </p:tav>
                                      </p:tavLst>
                                    </p:anim>
                                    <p:animEffect transition="in" filter="fade">
                                      <p:cBhvr additive="repl">
                                        <p:cTn id="79" dur="1000"/>
                                        <p:tgtEl>
                                          <p:spTgt spid="427">
                                            <p:txEl>
                                              <p:pRg st="162" end="26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31" presetClass="entr" fill="hold" nodeType="clickEffect">
                                  <p:stCondLst>
                                    <p:cond delay="0"/>
                                  </p:stCondLst>
                                  <p:childTnLst>
                                    <p:set>
                                      <p:cBhvr>
                                        <p:cTn id="83" dur="1" fill="hold">
                                          <p:stCondLst>
                                            <p:cond delay="0"/>
                                          </p:stCondLst>
                                        </p:cTn>
                                        <p:tgtEl>
                                          <p:spTgt spid="427">
                                            <p:txEl>
                                              <p:pRg st="265" end="387"/>
                                            </p:txEl>
                                          </p:spTgt>
                                        </p:tgtEl>
                                        <p:attrNameLst>
                                          <p:attrName>style.visibility</p:attrName>
                                        </p:attrNameLst>
                                      </p:cBhvr>
                                      <p:to>
                                        <p:strVal val="visible"/>
                                      </p:to>
                                    </p:set>
                                    <p:anim calcmode="lin" valueType="num">
                                      <p:cBhvr additive="repl">
                                        <p:cTn id="84" dur="1000" fill="hold"/>
                                        <p:tgtEl>
                                          <p:spTgt spid="427">
                                            <p:txEl>
                                              <p:pRg st="265" end="387"/>
                                            </p:txEl>
                                          </p:spTgt>
                                        </p:tgtEl>
                                        <p:attrNameLst>
                                          <p:attrName/>
                                        </p:attrNameLst>
                                      </p:cBhvr>
                                      <p:tavLst>
                                        <p:tav tm="0">
                                          <p:val>
                                            <p:boolVal val="0"/>
                                          </p:val>
                                        </p:tav>
                                        <p:tav tm="100000">
                                          <p:val>
                                            <p:strVal val="#ppt_w"/>
                                          </p:val>
                                        </p:tav>
                                      </p:tavLst>
                                    </p:anim>
                                    <p:anim calcmode="lin" valueType="num">
                                      <p:cBhvr additive="repl">
                                        <p:cTn id="85" dur="1000" fill="hold"/>
                                        <p:tgtEl>
                                          <p:spTgt spid="427">
                                            <p:txEl>
                                              <p:pRg st="265" end="387"/>
                                            </p:txEl>
                                          </p:spTgt>
                                        </p:tgtEl>
                                        <p:attrNameLst>
                                          <p:attrName/>
                                        </p:attrNameLst>
                                      </p:cBhvr>
                                      <p:tavLst>
                                        <p:tav tm="0">
                                          <p:val>
                                            <p:boolVal val="0"/>
                                          </p:val>
                                        </p:tav>
                                        <p:tav tm="100000">
                                          <p:val>
                                            <p:strVal val="#ppt_h"/>
                                          </p:val>
                                        </p:tav>
                                      </p:tavLst>
                                    </p:anim>
                                    <p:anim calcmode="lin" valueType="num">
                                      <p:cBhvr additive="repl">
                                        <p:cTn id="86" dur="1000" fill="hold"/>
                                        <p:tgtEl>
                                          <p:spTgt spid="427">
                                            <p:txEl>
                                              <p:pRg st="265" end="387"/>
                                            </p:txEl>
                                          </p:spTgt>
                                        </p:tgtEl>
                                        <p:attrNameLst>
                                          <p:attrName/>
                                        </p:attrNameLst>
                                      </p:cBhvr>
                                      <p:tavLst>
                                        <p:tav tm="0">
                                          <p:val>
                                            <p:strVal val="90"/>
                                          </p:val>
                                        </p:tav>
                                        <p:tav tm="100000">
                                          <p:val>
                                            <p:strVal val="0"/>
                                          </p:val>
                                        </p:tav>
                                      </p:tavLst>
                                    </p:anim>
                                    <p:animEffect transition="in" filter="fade">
                                      <p:cBhvr additive="repl">
                                        <p:cTn id="87" dur="1000"/>
                                        <p:tgtEl>
                                          <p:spTgt spid="427">
                                            <p:txEl>
                                              <p:pRg st="265" end="3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 name="TextShape 1"/>
          <p:cNvSpPr txBox="1"/>
          <p:nvPr/>
        </p:nvSpPr>
        <p:spPr>
          <a:xfrm>
            <a:off x="372811" y="736432"/>
            <a:ext cx="10972440" cy="1252440"/>
          </a:xfrm>
          <a:prstGeom prst="rect">
            <a:avLst/>
          </a:prstGeom>
          <a:noFill/>
          <a:ln>
            <a:noFill/>
          </a:ln>
        </p:spPr>
        <p:txBody>
          <a:bodyPr anchor="ctr"/>
          <a:lstStyle/>
          <a:p>
            <a:pPr algn="ctr">
              <a:lnSpc>
                <a:spcPct val="100000"/>
              </a:lnSpc>
            </a:pPr>
            <a:r>
              <a:rPr lang="en-US" sz="4400" b="1" strike="noStrike" spc="-1" dirty="0">
                <a:solidFill>
                  <a:srgbClr val="052E65"/>
                </a:solidFill>
                <a:uFill>
                  <a:solidFill>
                    <a:srgbClr val="FFFFFF"/>
                  </a:solidFill>
                </a:uFill>
                <a:latin typeface="Candara"/>
              </a:rPr>
              <a:t>Les </a:t>
            </a:r>
            <a:r>
              <a:rPr lang="en-US" sz="4400" b="1" strike="noStrike" spc="-1" dirty="0" err="1">
                <a:solidFill>
                  <a:srgbClr val="052E65"/>
                </a:solidFill>
                <a:uFill>
                  <a:solidFill>
                    <a:srgbClr val="FFFFFF"/>
                  </a:solidFill>
                </a:uFill>
                <a:latin typeface="Candara"/>
              </a:rPr>
              <a:t>règles</a:t>
            </a:r>
            <a:r>
              <a:rPr lang="en-US" sz="4400" b="1" strike="noStrike" spc="-1" dirty="0">
                <a:solidFill>
                  <a:srgbClr val="052E65"/>
                </a:solidFill>
                <a:uFill>
                  <a:solidFill>
                    <a:srgbClr val="FFFFFF"/>
                  </a:solidFill>
                </a:uFill>
                <a:latin typeface="Candara"/>
              </a:rPr>
              <a:t> de vie 
</a:t>
            </a:r>
            <a:r>
              <a:rPr lang="en-US" sz="2700" b="1" strike="noStrike" spc="-1" dirty="0" err="1">
                <a:solidFill>
                  <a:srgbClr val="052E65"/>
                </a:solidFill>
                <a:uFill>
                  <a:solidFill>
                    <a:srgbClr val="FFFFFF"/>
                  </a:solidFill>
                </a:uFill>
                <a:latin typeface="Candara"/>
              </a:rPr>
              <a:t>Adoptées</a:t>
            </a:r>
            <a:r>
              <a:rPr lang="en-US" sz="2700" b="1" strike="noStrike" spc="-1" dirty="0">
                <a:solidFill>
                  <a:srgbClr val="052E65"/>
                </a:solidFill>
                <a:uFill>
                  <a:solidFill>
                    <a:srgbClr val="FFFFFF"/>
                  </a:solidFill>
                </a:uFill>
                <a:latin typeface="Candara"/>
              </a:rPr>
              <a:t> par les enfants et les animateurs</a:t>
            </a:r>
            <a:endParaRPr lang="en-US" sz="1800" b="0" strike="noStrike" spc="-1" dirty="0">
              <a:solidFill>
                <a:srgbClr val="000000"/>
              </a:solidFill>
              <a:uFill>
                <a:solidFill>
                  <a:srgbClr val="FFFFFF"/>
                </a:solidFill>
              </a:uFill>
              <a:latin typeface="Candara"/>
            </a:endParaRPr>
          </a:p>
        </p:txBody>
      </p:sp>
      <p:sp>
        <p:nvSpPr>
          <p:cNvPr id="431" name="CustomShape 4"/>
          <p:cNvSpPr/>
          <p:nvPr/>
        </p:nvSpPr>
        <p:spPr>
          <a:xfrm>
            <a:off x="4873216" y="5194334"/>
            <a:ext cx="6967440" cy="140010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1800" b="1" strike="noStrike" spc="-1" dirty="0">
                <a:solidFill>
                  <a:srgbClr val="FF0000"/>
                </a:solidFill>
                <a:uFill>
                  <a:solidFill>
                    <a:srgbClr val="FFFFFF"/>
                  </a:solidFill>
                </a:uFill>
                <a:latin typeface="Candara"/>
              </a:rPr>
              <a:t>Sanctions : elles doivent être réelles mais également comprises par un vrai dialogue avec l’enfant</a:t>
            </a:r>
            <a:endParaRPr lang="fr-FR" sz="1800" b="0" strike="noStrike" spc="-1" dirty="0">
              <a:solidFill>
                <a:srgbClr val="000000"/>
              </a:solidFill>
              <a:uFill>
                <a:solidFill>
                  <a:srgbClr val="FFFFFF"/>
                </a:solidFill>
              </a:uFill>
              <a:latin typeface="Arial"/>
            </a:endParaRPr>
          </a:p>
        </p:txBody>
      </p:sp>
      <p:sp>
        <p:nvSpPr>
          <p:cNvPr id="2" name="Explosion : 14 points 1">
            <a:extLst>
              <a:ext uri="{FF2B5EF4-FFF2-40B4-BE49-F238E27FC236}">
                <a16:creationId xmlns:a16="http://schemas.microsoft.com/office/drawing/2014/main" id="{980D01E7-543B-4D3C-92E1-C1EA67811277}"/>
              </a:ext>
            </a:extLst>
          </p:cNvPr>
          <p:cNvSpPr/>
          <p:nvPr/>
        </p:nvSpPr>
        <p:spPr>
          <a:xfrm>
            <a:off x="2474259" y="2689412"/>
            <a:ext cx="8563087" cy="208698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haroni" panose="02010803020104030203" pitchFamily="2" charset="-79"/>
                <a:cs typeface="Aharoni" panose="02010803020104030203" pitchFamily="2" charset="-79"/>
              </a:rPr>
              <a:t>Elles seront établies avec les enfants dès le début de l’année…</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31"/>
                                        </p:tgtEl>
                                        <p:attrNameLst>
                                          <p:attrName>style.visibility</p:attrName>
                                        </p:attrNameLst>
                                      </p:cBhvr>
                                      <p:to>
                                        <p:strVal val="visible"/>
                                      </p:to>
                                    </p:set>
                                    <p:animEffect transition="in" filter="wheel(1)">
                                      <p:cBhvr additive="repl">
                                        <p:cTn id="7" dur="2000"/>
                                        <p:tgtEl>
                                          <p:spTgt spid="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TextShape 1"/>
          <p:cNvSpPr txBox="1"/>
          <p:nvPr/>
        </p:nvSpPr>
        <p:spPr>
          <a:xfrm>
            <a:off x="0" y="3902184"/>
            <a:ext cx="11378880" cy="1424520"/>
          </a:xfrm>
          <a:prstGeom prst="rect">
            <a:avLst/>
          </a:prstGeom>
          <a:noFill/>
          <a:ln>
            <a:noFill/>
          </a:ln>
        </p:spPr>
        <p:txBody>
          <a:bodyPr/>
          <a:lstStyle/>
          <a:p>
            <a:pPr algn="ctr">
              <a:lnSpc>
                <a:spcPct val="100000"/>
              </a:lnSpc>
            </a:pPr>
            <a:r>
              <a:rPr lang="en-US" sz="7200" b="0" strike="noStrike" spc="-1" dirty="0">
                <a:solidFill>
                  <a:srgbClr val="052E65"/>
                </a:solidFill>
                <a:uFill>
                  <a:solidFill>
                    <a:srgbClr val="FFFFFF"/>
                  </a:solidFill>
                </a:uFill>
                <a:latin typeface="Candara"/>
              </a:rPr>
              <a:t>Avant le </a:t>
            </a:r>
            <a:r>
              <a:rPr lang="en-US" sz="7200" b="0" strike="noStrike" spc="-1" dirty="0" err="1">
                <a:solidFill>
                  <a:srgbClr val="052E65"/>
                </a:solidFill>
                <a:uFill>
                  <a:solidFill>
                    <a:srgbClr val="FFFFFF"/>
                  </a:solidFill>
                </a:uFill>
                <a:latin typeface="Candara"/>
              </a:rPr>
              <a:t>projet</a:t>
            </a:r>
            <a:r>
              <a:rPr lang="en-US" sz="7200" b="0" strike="noStrike" spc="-1" dirty="0">
                <a:solidFill>
                  <a:srgbClr val="052E65"/>
                </a:solidFill>
                <a:uFill>
                  <a:solidFill>
                    <a:srgbClr val="FFFFFF"/>
                  </a:solidFill>
                </a:uFill>
                <a:latin typeface="Candara"/>
              </a:rPr>
              <a:t> </a:t>
            </a:r>
            <a:r>
              <a:rPr lang="en-US" sz="7200" b="0" strike="noStrike" spc="-1" dirty="0" err="1">
                <a:solidFill>
                  <a:srgbClr val="052E65"/>
                </a:solidFill>
                <a:uFill>
                  <a:solidFill>
                    <a:srgbClr val="FFFFFF"/>
                  </a:solidFill>
                </a:uFill>
                <a:latin typeface="Candara"/>
              </a:rPr>
              <a:t>pédagogique</a:t>
            </a:r>
            <a:r>
              <a:rPr lang="en-US" sz="7200" b="0" strike="noStrike" spc="-1" dirty="0">
                <a:solidFill>
                  <a:srgbClr val="052E65"/>
                </a:solidFill>
                <a:uFill>
                  <a:solidFill>
                    <a:srgbClr val="FFFFFF"/>
                  </a:solidFill>
                </a:uFill>
                <a:latin typeface="Candara"/>
              </a:rPr>
              <a:t>…</a:t>
            </a:r>
            <a:endParaRPr lang="en-US" sz="1800" b="0" strike="noStrike" spc="-1" dirty="0">
              <a:solidFill>
                <a:srgbClr val="000000"/>
              </a:solidFill>
              <a:uFill>
                <a:solidFill>
                  <a:srgbClr val="FFFFFF"/>
                </a:solidFill>
              </a:uFill>
              <a:latin typeface="Candara"/>
            </a:endParaRPr>
          </a:p>
        </p:txBody>
      </p:sp>
      <p:sp>
        <p:nvSpPr>
          <p:cNvPr id="433" name="CustomShape 2"/>
          <p:cNvSpPr/>
          <p:nvPr/>
        </p:nvSpPr>
        <p:spPr>
          <a:xfrm>
            <a:off x="1080000" y="1136520"/>
            <a:ext cx="7956360" cy="1424520"/>
          </a:xfrm>
          <a:prstGeom prst="rect">
            <a:avLst/>
          </a:prstGeom>
          <a:noFill/>
          <a:ln>
            <a:noFill/>
          </a:ln>
        </p:spPr>
        <p:style>
          <a:lnRef idx="0">
            <a:scrgbClr r="0" g="0" b="0"/>
          </a:lnRef>
          <a:fillRef idx="0">
            <a:scrgbClr r="0" g="0" b="0"/>
          </a:fillRef>
          <a:effectRef idx="0">
            <a:scrgbClr r="0" g="0" b="0"/>
          </a:effectRef>
          <a:fontRef idx="minor"/>
        </p:style>
        <p:txBody>
          <a:bodyPr/>
          <a:lstStyle/>
          <a:p>
            <a:pPr algn="r">
              <a:lnSpc>
                <a:spcPct val="90000"/>
              </a:lnSpc>
            </a:pPr>
            <a:r>
              <a:rPr lang="fr-FR" sz="7200" b="0" strike="noStrike" spc="-1">
                <a:solidFill>
                  <a:srgbClr val="052E65"/>
                </a:solidFill>
                <a:uFill>
                  <a:solidFill>
                    <a:srgbClr val="FFFFFF"/>
                  </a:solidFill>
                </a:uFill>
                <a:latin typeface="Candara"/>
              </a:rPr>
              <a:t>2</a:t>
            </a:r>
            <a:r>
              <a:rPr lang="fr-FR" sz="7200" b="0" strike="noStrike" spc="-1" baseline="30000">
                <a:solidFill>
                  <a:srgbClr val="052E65"/>
                </a:solidFill>
                <a:uFill>
                  <a:solidFill>
                    <a:srgbClr val="FFFFFF"/>
                  </a:solidFill>
                </a:uFill>
                <a:latin typeface="Candara"/>
              </a:rPr>
              <a:t>ème</a:t>
            </a:r>
            <a:r>
              <a:rPr lang="fr-FR" sz="7200" b="0" strike="noStrike" spc="-1">
                <a:solidFill>
                  <a:srgbClr val="052E65"/>
                </a:solidFill>
                <a:uFill>
                  <a:solidFill>
                    <a:srgbClr val="FFFFFF"/>
                  </a:solidFill>
                </a:uFill>
                <a:latin typeface="Candara"/>
              </a:rPr>
              <a:t> Partie</a:t>
            </a:r>
            <a:endParaRPr lang="fr-FR" sz="32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33"/>
                                        </p:tgtEl>
                                        <p:attrNameLst>
                                          <p:attrName>style.visibility</p:attrName>
                                        </p:attrNameLst>
                                      </p:cBhvr>
                                      <p:to>
                                        <p:strVal val="visible"/>
                                      </p:to>
                                    </p:set>
                                    <p:animEffect transition="in" filter="fade">
                                      <p:cBhvr additive="repl">
                                        <p:cTn id="7" dur="500"/>
                                        <p:tgtEl>
                                          <p:spTgt spid="4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432"/>
                                        </p:tgtEl>
                                        <p:attrNameLst>
                                          <p:attrName>style.visibility</p:attrName>
                                        </p:attrNameLst>
                                      </p:cBhvr>
                                      <p:to>
                                        <p:strVal val="visible"/>
                                      </p:to>
                                    </p:set>
                                    <p:animEffect transition="in" filter="fade">
                                      <p:cBhvr additive="repl">
                                        <p:cTn id="12" dur="500"/>
                                        <p:tgtEl>
                                          <p:spTgt spid="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 name="TextShape 1"/>
          <p:cNvSpPr txBox="1"/>
          <p:nvPr/>
        </p:nvSpPr>
        <p:spPr>
          <a:xfrm>
            <a:off x="920160" y="2463480"/>
            <a:ext cx="10362960" cy="1523520"/>
          </a:xfrm>
          <a:prstGeom prst="rect">
            <a:avLst/>
          </a:prstGeom>
          <a:noFill/>
          <a:ln>
            <a:noFill/>
          </a:ln>
        </p:spPr>
        <p:txBody>
          <a:bodyPr/>
          <a:lstStyle/>
          <a:p>
            <a:endParaRPr lang="en-US" sz="1800" b="0" strike="noStrike" spc="-1">
              <a:solidFill>
                <a:srgbClr val="000000"/>
              </a:solidFill>
              <a:uFill>
                <a:solidFill>
                  <a:srgbClr val="FFFFFF"/>
                </a:solidFill>
              </a:uFill>
              <a:latin typeface="Candara"/>
            </a:endParaRPr>
          </a:p>
        </p:txBody>
      </p:sp>
      <p:sp>
        <p:nvSpPr>
          <p:cNvPr id="435" name="TextShape 2"/>
          <p:cNvSpPr txBox="1"/>
          <p:nvPr/>
        </p:nvSpPr>
        <p:spPr>
          <a:xfrm>
            <a:off x="1823040" y="1437480"/>
            <a:ext cx="8556480" cy="939600"/>
          </a:xfrm>
          <a:prstGeom prst="rect">
            <a:avLst/>
          </a:prstGeom>
          <a:noFill/>
          <a:ln>
            <a:noFill/>
          </a:ln>
        </p:spPr>
        <p:txBody>
          <a:bodyPr anchor="b"/>
          <a:lstStyle/>
          <a:p>
            <a:endParaRPr lang="en-US" sz="2400" b="0" strike="noStrike" spc="-1">
              <a:solidFill>
                <a:srgbClr val="073E87"/>
              </a:solidFill>
              <a:uFill>
                <a:solidFill>
                  <a:srgbClr val="FFFFFF"/>
                </a:solidFill>
              </a:uFill>
              <a:latin typeface="Candara"/>
            </a:endParaRPr>
          </a:p>
        </p:txBody>
      </p:sp>
      <p:pic>
        <p:nvPicPr>
          <p:cNvPr id="436" name="Picture 2"/>
          <p:cNvPicPr/>
          <p:nvPr/>
        </p:nvPicPr>
        <p:blipFill>
          <a:blip r:embed="rId2" cstate="print"/>
          <a:stretch/>
        </p:blipFill>
        <p:spPr>
          <a:xfrm>
            <a:off x="2240280" y="382680"/>
            <a:ext cx="7482600" cy="61092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TextShape 1"/>
          <p:cNvSpPr txBox="1"/>
          <p:nvPr/>
        </p:nvSpPr>
        <p:spPr>
          <a:xfrm>
            <a:off x="1239840" y="1112760"/>
            <a:ext cx="7956360" cy="1424520"/>
          </a:xfrm>
          <a:prstGeom prst="rect">
            <a:avLst/>
          </a:prstGeom>
          <a:noFill/>
          <a:ln>
            <a:noFill/>
          </a:ln>
        </p:spPr>
        <p:txBody>
          <a:bodyPr/>
          <a:lstStyle/>
          <a:p>
            <a:pPr algn="ctr">
              <a:lnSpc>
                <a:spcPct val="100000"/>
              </a:lnSpc>
            </a:pPr>
            <a:r>
              <a:rPr lang="en-US" sz="7200" b="0" strike="noStrike" spc="-1">
                <a:solidFill>
                  <a:srgbClr val="052E65"/>
                </a:solidFill>
                <a:uFill>
                  <a:solidFill>
                    <a:srgbClr val="FFFFFF"/>
                  </a:solidFill>
                </a:uFill>
                <a:latin typeface="Candara"/>
              </a:rPr>
              <a:t>Le Projet Educatif Communal</a:t>
            </a:r>
            <a:endParaRPr lang="en-US" sz="1800" b="0" strike="noStrike" spc="-1">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CustomShape 1"/>
          <p:cNvSpPr/>
          <p:nvPr/>
        </p:nvSpPr>
        <p:spPr>
          <a:xfrm>
            <a:off x="677160" y="609480"/>
            <a:ext cx="9829440" cy="1320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3400" b="1" strike="noStrike" spc="-1">
                <a:solidFill>
                  <a:srgbClr val="052E65"/>
                </a:solidFill>
                <a:uFill>
                  <a:solidFill>
                    <a:srgbClr val="FFFFFF"/>
                  </a:solidFill>
                </a:uFill>
                <a:latin typeface="Candara"/>
              </a:rPr>
              <a:t>Un collectif au service du projet territorial </a:t>
            </a:r>
            <a:r>
              <a:rPr lang="fr-FR" sz="3400" b="0" strike="noStrike" spc="-1">
                <a:solidFill>
                  <a:srgbClr val="052E65"/>
                </a:solidFill>
                <a:uFill>
                  <a:solidFill>
                    <a:srgbClr val="FFFFFF"/>
                  </a:solidFill>
                </a:uFill>
                <a:latin typeface="Candara"/>
              </a:rPr>
              <a:t>: </a:t>
            </a:r>
            <a:r>
              <a:rPr lang="fr-FR" sz="1800" b="0" strike="noStrike" spc="-1">
                <a:solidFill>
                  <a:srgbClr val="052E65"/>
                </a:solidFill>
                <a:uFill>
                  <a:solidFill>
                    <a:srgbClr val="FFFFFF"/>
                  </a:solidFill>
                </a:uFill>
                <a:latin typeface="Candara"/>
              </a:rPr>
              <a:t>
</a:t>
            </a:r>
            <a:endParaRPr lang="fr-FR" sz="1800" b="0" strike="noStrike" spc="-1">
              <a:solidFill>
                <a:srgbClr val="000000"/>
              </a:solidFill>
              <a:uFill>
                <a:solidFill>
                  <a:srgbClr val="FFFFFF"/>
                </a:solidFill>
              </a:uFill>
              <a:latin typeface="Arial"/>
            </a:endParaRPr>
          </a:p>
        </p:txBody>
      </p:sp>
      <p:sp>
        <p:nvSpPr>
          <p:cNvPr id="439" name="CustomShape 2"/>
          <p:cNvSpPr/>
          <p:nvPr/>
        </p:nvSpPr>
        <p:spPr>
          <a:xfrm>
            <a:off x="373320" y="1614240"/>
            <a:ext cx="6895080" cy="200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200" b="1" strike="noStrike" spc="-1" dirty="0">
                <a:solidFill>
                  <a:srgbClr val="0293E0"/>
                </a:solidFill>
                <a:uFill>
                  <a:solidFill>
                    <a:srgbClr val="FFFFFF"/>
                  </a:solidFill>
                </a:uFill>
                <a:latin typeface="Candara"/>
              </a:rPr>
              <a:t>Garantir la continuité éducative et viser la réussite scolaire pour tous :</a:t>
            </a:r>
            <a:endParaRPr lang="fr-FR" sz="1800" b="0" strike="noStrike" spc="-1" dirty="0">
              <a:solidFill>
                <a:srgbClr val="000000"/>
              </a:solidFill>
              <a:uFill>
                <a:solidFill>
                  <a:srgbClr val="FFFFFF"/>
                </a:solidFill>
              </a:uFill>
              <a:latin typeface="Arial"/>
            </a:endParaRPr>
          </a:p>
          <a:p>
            <a:pPr>
              <a:lnSpc>
                <a:spcPct val="100000"/>
              </a:lnSpc>
            </a:pPr>
            <a:r>
              <a:rPr lang="fr-FR" sz="1200" b="0" strike="noStrike" spc="-1" dirty="0">
                <a:solidFill>
                  <a:srgbClr val="000000"/>
                </a:solidFill>
                <a:uFill>
                  <a:solidFill>
                    <a:srgbClr val="FFFFFF"/>
                  </a:solidFill>
                </a:uFill>
                <a:latin typeface="Candara"/>
              </a:rPr>
              <a:t> </a:t>
            </a:r>
            <a:endParaRPr lang="fr-FR" sz="1800" b="0" strike="noStrike" spc="-1" dirty="0">
              <a:solidFill>
                <a:srgbClr val="000000"/>
              </a:solidFill>
              <a:uFill>
                <a:solidFill>
                  <a:srgbClr val="FFFFFF"/>
                </a:solidFill>
              </a:uFill>
              <a:latin typeface="Arial"/>
            </a:endParaRPr>
          </a:p>
          <a:p>
            <a:pPr marL="285840" indent="-285480">
              <a:lnSpc>
                <a:spcPct val="100000"/>
              </a:lnSpc>
              <a:buClr>
                <a:srgbClr val="000000"/>
              </a:buClr>
              <a:buFont typeface="Wingdings" charset="2"/>
              <a:buChar char=""/>
            </a:pPr>
            <a:r>
              <a:rPr lang="fr-FR" sz="1200" b="1" strike="noStrike" spc="-1" dirty="0">
                <a:solidFill>
                  <a:srgbClr val="FF0000"/>
                </a:solidFill>
                <a:uFill>
                  <a:solidFill>
                    <a:srgbClr val="FFFFFF"/>
                  </a:solidFill>
                </a:uFill>
                <a:latin typeface="Candara"/>
              </a:rPr>
              <a:t>Assurer la continuité, la complémentarité et la cohérence des différents temps éducatifs, à travers une coopération renforcée entre les acteurs,</a:t>
            </a:r>
            <a:endParaRPr lang="fr-FR" sz="1800" b="1" strike="noStrike" spc="-1" dirty="0">
              <a:solidFill>
                <a:srgbClr val="FF0000"/>
              </a:solidFill>
              <a:uFill>
                <a:solidFill>
                  <a:srgbClr val="FFFFFF"/>
                </a:solidFill>
              </a:uFill>
              <a:latin typeface="Arial"/>
            </a:endParaRPr>
          </a:p>
          <a:p>
            <a:pPr marL="285840" indent="-28548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Renforcer la communication avec les parents et favoriser les échanges avec les autres acteurs de l’éducation,</a:t>
            </a:r>
            <a:endParaRPr lang="fr-FR" sz="1800" b="0" strike="noStrike" spc="-1" dirty="0">
              <a:solidFill>
                <a:srgbClr val="000000"/>
              </a:solidFill>
              <a:uFill>
                <a:solidFill>
                  <a:srgbClr val="FFFFFF"/>
                </a:solidFill>
              </a:uFill>
              <a:latin typeface="Arial"/>
            </a:endParaRPr>
          </a:p>
          <a:p>
            <a:pPr marL="285840" indent="-28548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Favoriser la réussite scolaire en offrant les meilleures conditions matérielles et pédagogiques aux enfants, dans le respect des projets d’écoles,</a:t>
            </a:r>
            <a:endParaRPr lang="fr-FR" sz="1800" b="0" strike="noStrike" spc="-1" dirty="0">
              <a:solidFill>
                <a:srgbClr val="000000"/>
              </a:solidFill>
              <a:uFill>
                <a:solidFill>
                  <a:srgbClr val="FFFFFF"/>
                </a:solidFill>
              </a:uFill>
              <a:latin typeface="Arial"/>
            </a:endParaRPr>
          </a:p>
          <a:p>
            <a:pPr marL="285840" indent="-285480">
              <a:lnSpc>
                <a:spcPct val="100000"/>
              </a:lnSpc>
              <a:buClr>
                <a:srgbClr val="000000"/>
              </a:buClr>
              <a:buFont typeface="Wingdings" charset="2"/>
              <a:buChar char=""/>
            </a:pPr>
            <a:r>
              <a:rPr lang="fr-FR" sz="1200" strike="noStrike" spc="-1" dirty="0">
                <a:solidFill>
                  <a:srgbClr val="000000"/>
                </a:solidFill>
                <a:uFill>
                  <a:solidFill>
                    <a:srgbClr val="FFFFFF"/>
                  </a:solidFill>
                </a:uFill>
                <a:latin typeface="Candara"/>
              </a:rPr>
              <a:t>Favoriser les échanges entre la micro-crèche, l’accueil de loisirs et l’école maternelle,</a:t>
            </a:r>
            <a:endParaRPr lang="fr-FR" sz="1800" strike="noStrike" spc="-1" dirty="0">
              <a:solidFill>
                <a:srgbClr val="000000"/>
              </a:solidFill>
              <a:uFill>
                <a:solidFill>
                  <a:srgbClr val="FFFFFF"/>
                </a:solidFill>
              </a:uFill>
              <a:latin typeface="Arial"/>
            </a:endParaRPr>
          </a:p>
          <a:p>
            <a:pPr>
              <a:lnSpc>
                <a:spcPct val="100000"/>
              </a:lnSpc>
            </a:pPr>
            <a:endParaRPr lang="fr-FR" sz="1800" b="0" strike="noStrike" spc="-1" dirty="0">
              <a:solidFill>
                <a:srgbClr val="000000"/>
              </a:solidFill>
              <a:uFill>
                <a:solidFill>
                  <a:srgbClr val="FFFFFF"/>
                </a:solidFill>
              </a:uFill>
              <a:latin typeface="Arial"/>
            </a:endParaRPr>
          </a:p>
        </p:txBody>
      </p:sp>
      <p:sp>
        <p:nvSpPr>
          <p:cNvPr id="440" name="CustomShape 3"/>
          <p:cNvSpPr/>
          <p:nvPr/>
        </p:nvSpPr>
        <p:spPr>
          <a:xfrm>
            <a:off x="3610728" y="3480768"/>
            <a:ext cx="8033400" cy="155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200" b="1" strike="noStrike" spc="-1" dirty="0">
                <a:solidFill>
                  <a:srgbClr val="0293E0"/>
                </a:solidFill>
                <a:uFill>
                  <a:solidFill>
                    <a:srgbClr val="FFFFFF"/>
                  </a:solidFill>
                </a:uFill>
                <a:latin typeface="Candara"/>
              </a:rPr>
              <a:t>Consolider pour tous les enfants une offre éducative de qualité permettant leur développement et leur épanouissement :</a:t>
            </a:r>
            <a:endParaRPr lang="fr-FR" sz="1800" b="0" strike="noStrike" spc="-1" dirty="0">
              <a:solidFill>
                <a:srgbClr val="000000"/>
              </a:solidFill>
              <a:uFill>
                <a:solidFill>
                  <a:srgbClr val="FFFFFF"/>
                </a:solidFill>
              </a:uFill>
              <a:latin typeface="Arial"/>
            </a:endParaRPr>
          </a:p>
          <a:p>
            <a:pPr>
              <a:lnSpc>
                <a:spcPct val="100000"/>
              </a:lnSpc>
            </a:pPr>
            <a:r>
              <a:rPr lang="fr-FR" sz="1200" b="0" strike="noStrike" spc="-1" dirty="0">
                <a:solidFill>
                  <a:srgbClr val="000000"/>
                </a:solidFill>
                <a:uFill>
                  <a:solidFill>
                    <a:srgbClr val="FFFFFF"/>
                  </a:solidFill>
                </a:uFill>
                <a:latin typeface="Candara"/>
              </a:rPr>
              <a:t> </a:t>
            </a:r>
            <a:endParaRPr lang="fr-FR" sz="1800" b="0" strike="noStrike" spc="-1" dirty="0">
              <a:solidFill>
                <a:srgbClr val="00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Favoriser l’accès à l’offre éducative, à la culture et aux loisirs pour tous,</a:t>
            </a:r>
            <a:endParaRPr lang="fr-FR" sz="1800" b="0" strike="noStrike" spc="-1" dirty="0">
              <a:solidFill>
                <a:srgbClr val="00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b="1" strike="noStrike" spc="-1" dirty="0">
                <a:solidFill>
                  <a:srgbClr val="FF0000"/>
                </a:solidFill>
                <a:uFill>
                  <a:solidFill>
                    <a:srgbClr val="FFFFFF"/>
                  </a:solidFill>
                </a:uFill>
                <a:latin typeface="Candara"/>
              </a:rPr>
              <a:t>Conforter une offre éducative respectant les rythmes de l’enfant,</a:t>
            </a:r>
          </a:p>
          <a:p>
            <a:pPr marL="171360" indent="-171000">
              <a:lnSpc>
                <a:spcPct val="100000"/>
              </a:lnSpc>
              <a:buClr>
                <a:srgbClr val="000000"/>
              </a:buClr>
              <a:buFont typeface="Wingdings" charset="2"/>
              <a:buChar char=""/>
            </a:pPr>
            <a:r>
              <a:rPr lang="fr-FR" sz="1200" b="1" spc="-1" dirty="0">
                <a:solidFill>
                  <a:srgbClr val="FF0000"/>
                </a:solidFill>
                <a:uFill>
                  <a:solidFill>
                    <a:srgbClr val="FFFFFF"/>
                  </a:solidFill>
                </a:uFill>
                <a:latin typeface="Candara"/>
              </a:rPr>
              <a:t>Maintien du rythme scolaire à 4,5 jours de classe.</a:t>
            </a:r>
            <a:endParaRPr lang="fr-FR" sz="1800" b="1" strike="noStrike" spc="-1" dirty="0">
              <a:solidFill>
                <a:srgbClr val="FF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Poursuivre la pratique d’activités éducatives permettant le développement de nouvelles compétences et la responsabilisation des enfants,</a:t>
            </a:r>
            <a:endParaRPr lang="fr-FR" sz="1800" b="0" strike="noStrike" spc="-1" dirty="0">
              <a:solidFill>
                <a:srgbClr val="00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Promouvoir la santé et le bien être des enfants dans toutes les actions éducatives,</a:t>
            </a:r>
            <a:endParaRPr lang="fr-FR" sz="1800" b="0" strike="noStrike" spc="-1" dirty="0">
              <a:solidFill>
                <a:srgbClr val="000000"/>
              </a:solidFill>
              <a:uFill>
                <a:solidFill>
                  <a:srgbClr val="FFFFFF"/>
                </a:solidFill>
              </a:uFill>
              <a:latin typeface="Arial"/>
            </a:endParaRPr>
          </a:p>
        </p:txBody>
      </p:sp>
      <p:sp>
        <p:nvSpPr>
          <p:cNvPr id="441" name="CustomShape 4"/>
          <p:cNvSpPr/>
          <p:nvPr/>
        </p:nvSpPr>
        <p:spPr>
          <a:xfrm>
            <a:off x="677160" y="5380560"/>
            <a:ext cx="9986040" cy="1459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200" b="1" strike="noStrike" spc="-1" dirty="0">
                <a:solidFill>
                  <a:srgbClr val="0293E0"/>
                </a:solidFill>
                <a:uFill>
                  <a:solidFill>
                    <a:srgbClr val="FFFFFF"/>
                  </a:solidFill>
                </a:uFill>
                <a:latin typeface="Candara"/>
              </a:rPr>
              <a:t>Développer la savoir vivre ensemble pour faire de notre commune un territoire solidaire et respectueux :</a:t>
            </a:r>
            <a:endParaRPr lang="fr-FR" sz="1800" b="0" strike="noStrike" spc="-1" dirty="0">
              <a:solidFill>
                <a:srgbClr val="000000"/>
              </a:solidFill>
              <a:uFill>
                <a:solidFill>
                  <a:srgbClr val="FFFFFF"/>
                </a:solidFill>
              </a:uFill>
              <a:latin typeface="Arial"/>
            </a:endParaRPr>
          </a:p>
          <a:p>
            <a:pPr>
              <a:lnSpc>
                <a:spcPct val="100000"/>
              </a:lnSpc>
            </a:pPr>
            <a:r>
              <a:rPr lang="fr-FR" sz="1200" b="0" strike="noStrike" spc="-1" dirty="0">
                <a:solidFill>
                  <a:srgbClr val="000000"/>
                </a:solidFill>
                <a:uFill>
                  <a:solidFill>
                    <a:srgbClr val="FFFFFF"/>
                  </a:solidFill>
                </a:uFill>
                <a:latin typeface="Candara"/>
              </a:rPr>
              <a:t> </a:t>
            </a:r>
            <a:endParaRPr lang="fr-FR" sz="1800" b="0" strike="noStrike" spc="-1" dirty="0">
              <a:solidFill>
                <a:srgbClr val="00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Développer l’apprentissage à la vie citoyenne et éduquer à l’environnement et au développement durable, Conseil Municipal Enfants</a:t>
            </a:r>
            <a:endParaRPr lang="fr-FR" sz="1800" b="0" strike="noStrike" spc="-1" dirty="0">
              <a:solidFill>
                <a:srgbClr val="00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b="0" strike="noStrike" spc="-1" dirty="0">
                <a:solidFill>
                  <a:srgbClr val="000000"/>
                </a:solidFill>
                <a:uFill>
                  <a:solidFill>
                    <a:srgbClr val="FFFFFF"/>
                  </a:solidFill>
                </a:uFill>
                <a:latin typeface="Candara"/>
              </a:rPr>
              <a:t>Développer les liens intergénérationnels et les partenariats avec les associations.</a:t>
            </a:r>
          </a:p>
          <a:p>
            <a:pPr marL="171360" indent="-171000">
              <a:lnSpc>
                <a:spcPct val="100000"/>
              </a:lnSpc>
              <a:buClr>
                <a:srgbClr val="000000"/>
              </a:buClr>
              <a:buFont typeface="Wingdings" charset="2"/>
              <a:buChar char=""/>
            </a:pPr>
            <a:r>
              <a:rPr lang="fr-FR" sz="1200" b="1" spc="-1" dirty="0">
                <a:solidFill>
                  <a:srgbClr val="FF0000"/>
                </a:solidFill>
                <a:uFill>
                  <a:solidFill>
                    <a:srgbClr val="FFFFFF"/>
                  </a:solidFill>
                </a:uFill>
                <a:latin typeface="Candara"/>
              </a:rPr>
              <a:t>Développer des actions à destination des jeunes de 11 à 18 ans,</a:t>
            </a:r>
            <a:endParaRPr lang="fr-FR" sz="1800" b="1" strike="noStrike" spc="-1" dirty="0">
              <a:solidFill>
                <a:srgbClr val="FF0000"/>
              </a:solidFill>
              <a:uFill>
                <a:solidFill>
                  <a:srgbClr val="FFFFFF"/>
                </a:solidFill>
              </a:uFill>
              <a:latin typeface="Arial"/>
            </a:endParaRPr>
          </a:p>
          <a:p>
            <a:pPr marL="171360" indent="-171000">
              <a:lnSpc>
                <a:spcPct val="100000"/>
              </a:lnSpc>
              <a:buClr>
                <a:srgbClr val="000000"/>
              </a:buClr>
              <a:buFont typeface="Wingdings" charset="2"/>
              <a:buChar char=""/>
            </a:pPr>
            <a:r>
              <a:rPr lang="fr-FR" sz="1200" strike="noStrike" spc="-1" dirty="0">
                <a:solidFill>
                  <a:srgbClr val="000000"/>
                </a:solidFill>
                <a:uFill>
                  <a:solidFill>
                    <a:srgbClr val="FFFFFF"/>
                  </a:solidFill>
                </a:uFill>
                <a:latin typeface="Candara"/>
              </a:rPr>
              <a:t>Aider les jeunes à se lancer dans la vie active</a:t>
            </a:r>
            <a:endParaRPr lang="fr-FR" sz="1800" strike="noStrike" spc="-1" dirty="0">
              <a:solidFill>
                <a:srgbClr val="000000"/>
              </a:solidFill>
              <a:uFill>
                <a:solidFill>
                  <a:srgbClr val="FFFFFF"/>
                </a:solidFill>
              </a:uFill>
              <a:latin typeface="Arial"/>
            </a:endParaRPr>
          </a:p>
          <a:p>
            <a:pPr>
              <a:lnSpc>
                <a:spcPct val="100000"/>
              </a:lnSpc>
            </a:pPr>
            <a:endParaRPr lang="fr-FR" sz="1800" b="0" strike="noStrike" spc="-1" dirty="0">
              <a:solidFill>
                <a:srgbClr val="000000"/>
              </a:solidFill>
              <a:uFill>
                <a:solidFill>
                  <a:srgbClr val="FFFFFF"/>
                </a:solidFill>
              </a:uFill>
              <a:latin typeface="Arial"/>
            </a:endParaRPr>
          </a:p>
          <a:p>
            <a:pPr>
              <a:lnSpc>
                <a:spcPct val="100000"/>
              </a:lnSpc>
            </a:pPr>
            <a:endParaRPr lang="fr-FR" sz="1800" b="0" strike="noStrike" spc="-1" dirty="0">
              <a:solidFill>
                <a:srgbClr val="000000"/>
              </a:solidFill>
              <a:uFill>
                <a:solidFill>
                  <a:srgbClr val="FFFFFF"/>
                </a:solidFill>
              </a:uFill>
              <a:latin typeface="Arial"/>
            </a:endParaRPr>
          </a:p>
        </p:txBody>
      </p:sp>
      <p:sp>
        <p:nvSpPr>
          <p:cNvPr id="442" name="CustomShape 5"/>
          <p:cNvSpPr/>
          <p:nvPr/>
        </p:nvSpPr>
        <p:spPr>
          <a:xfrm>
            <a:off x="8280360" y="1778040"/>
            <a:ext cx="3161880" cy="1625400"/>
          </a:xfrm>
          <a:prstGeom prst="wedgeEllipseCallout">
            <a:avLst>
              <a:gd name="adj1" fmla="val -20833"/>
              <a:gd name="adj2" fmla="val 62500"/>
            </a:avLst>
          </a:prstGeom>
          <a:ln>
            <a:solidFill>
              <a:srgbClr val="195E84"/>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3600" b="0" strike="noStrike" spc="-1" dirty="0">
                <a:solidFill>
                  <a:srgbClr val="FFFFFF"/>
                </a:solidFill>
                <a:uFill>
                  <a:solidFill>
                    <a:srgbClr val="FFFFFF"/>
                  </a:solidFill>
                </a:uFill>
                <a:latin typeface="Candara"/>
              </a:rPr>
              <a:t>2021/2024</a:t>
            </a:r>
            <a:endParaRPr lang="fr-F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38"/>
                                        </p:tgtEl>
                                        <p:attrNameLst>
                                          <p:attrName>style.visibility</p:attrName>
                                        </p:attrNameLst>
                                      </p:cBhvr>
                                      <p:to>
                                        <p:strVal val="visible"/>
                                      </p:to>
                                    </p:set>
                                    <p:animEffect transition="in" filter="fade">
                                      <p:cBhvr additive="repl">
                                        <p:cTn id="7" dur="500"/>
                                        <p:tgtEl>
                                          <p:spTgt spid="438"/>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fill="hold" nodeType="clickEffect">
                                  <p:stCondLst>
                                    <p:cond delay="0"/>
                                  </p:stCondLst>
                                  <p:childTnLst>
                                    <p:set>
                                      <p:cBhvr>
                                        <p:cTn id="11" dur="1" fill="hold">
                                          <p:stCondLst>
                                            <p:cond delay="0"/>
                                          </p:stCondLst>
                                        </p:cTn>
                                        <p:tgtEl>
                                          <p:spTgt spid="439"/>
                                        </p:tgtEl>
                                        <p:attrNameLst>
                                          <p:attrName>style.visibility</p:attrName>
                                        </p:attrNameLst>
                                      </p:cBhvr>
                                      <p:to>
                                        <p:strVal val="visible"/>
                                      </p:to>
                                    </p:set>
                                    <p:anim calcmode="lin" valueType="num">
                                      <p:cBhvr additive="repl">
                                        <p:cTn id="12" dur="1000" fill="hold"/>
                                        <p:tgtEl>
                                          <p:spTgt spid="439"/>
                                        </p:tgtEl>
                                        <p:attrNameLst>
                                          <p:attrName/>
                                        </p:attrNameLst>
                                      </p:cBhvr>
                                      <p:tavLst>
                                        <p:tav tm="0">
                                          <p:val>
                                            <p:boolVal val="0"/>
                                          </p:val>
                                        </p:tav>
                                        <p:tav tm="100000">
                                          <p:val>
                                            <p:strVal val="#ppt_w"/>
                                          </p:val>
                                        </p:tav>
                                      </p:tavLst>
                                    </p:anim>
                                    <p:anim calcmode="lin" valueType="num">
                                      <p:cBhvr additive="repl">
                                        <p:cTn id="13" dur="1000" fill="hold"/>
                                        <p:tgtEl>
                                          <p:spTgt spid="439"/>
                                        </p:tgtEl>
                                        <p:attrNameLst>
                                          <p:attrName/>
                                        </p:attrNameLst>
                                      </p:cBhvr>
                                      <p:tavLst>
                                        <p:tav tm="0">
                                          <p:val>
                                            <p:boolVal val="0"/>
                                          </p:val>
                                        </p:tav>
                                        <p:tav tm="100000">
                                          <p:val>
                                            <p:strVal val="#ppt_h"/>
                                          </p:val>
                                        </p:tav>
                                      </p:tavLst>
                                    </p:anim>
                                    <p:anim calcmode="lin" valueType="num">
                                      <p:cBhvr additive="repl">
                                        <p:cTn id="14" dur="1000" fill="hold"/>
                                        <p:tgtEl>
                                          <p:spTgt spid="439"/>
                                        </p:tgtEl>
                                        <p:attrNameLst>
                                          <p:attrName/>
                                        </p:attrNameLst>
                                      </p:cBhvr>
                                      <p:tavLst>
                                        <p:tav tm="0">
                                          <p:val>
                                            <p:strVal val="90"/>
                                          </p:val>
                                        </p:tav>
                                        <p:tav tm="100000">
                                          <p:val>
                                            <p:strVal val="0"/>
                                          </p:val>
                                        </p:tav>
                                      </p:tavLst>
                                    </p:anim>
                                    <p:animEffect transition="in" filter="fade">
                                      <p:cBhvr additive="repl">
                                        <p:cTn id="15" dur="1000"/>
                                        <p:tgtEl>
                                          <p:spTgt spid="439"/>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fill="hold" nodeType="clickEffect">
                                  <p:stCondLst>
                                    <p:cond delay="0"/>
                                  </p:stCondLst>
                                  <p:childTnLst>
                                    <p:set>
                                      <p:cBhvr>
                                        <p:cTn id="19" dur="1" fill="hold">
                                          <p:stCondLst>
                                            <p:cond delay="0"/>
                                          </p:stCondLst>
                                        </p:cTn>
                                        <p:tgtEl>
                                          <p:spTgt spid="440"/>
                                        </p:tgtEl>
                                        <p:attrNameLst>
                                          <p:attrName>style.visibility</p:attrName>
                                        </p:attrNameLst>
                                      </p:cBhvr>
                                      <p:to>
                                        <p:strVal val="visible"/>
                                      </p:to>
                                    </p:set>
                                    <p:anim calcmode="lin" valueType="num">
                                      <p:cBhvr additive="repl">
                                        <p:cTn id="20" dur="1000" fill="hold"/>
                                        <p:tgtEl>
                                          <p:spTgt spid="440"/>
                                        </p:tgtEl>
                                        <p:attrNameLst>
                                          <p:attrName/>
                                        </p:attrNameLst>
                                      </p:cBhvr>
                                      <p:tavLst>
                                        <p:tav tm="0">
                                          <p:val>
                                            <p:boolVal val="0"/>
                                          </p:val>
                                        </p:tav>
                                        <p:tav tm="100000">
                                          <p:val>
                                            <p:strVal val="#ppt_w"/>
                                          </p:val>
                                        </p:tav>
                                      </p:tavLst>
                                    </p:anim>
                                    <p:anim calcmode="lin" valueType="num">
                                      <p:cBhvr additive="repl">
                                        <p:cTn id="21" dur="1000" fill="hold"/>
                                        <p:tgtEl>
                                          <p:spTgt spid="440"/>
                                        </p:tgtEl>
                                        <p:attrNameLst>
                                          <p:attrName/>
                                        </p:attrNameLst>
                                      </p:cBhvr>
                                      <p:tavLst>
                                        <p:tav tm="0">
                                          <p:val>
                                            <p:boolVal val="0"/>
                                          </p:val>
                                        </p:tav>
                                        <p:tav tm="100000">
                                          <p:val>
                                            <p:strVal val="#ppt_h"/>
                                          </p:val>
                                        </p:tav>
                                      </p:tavLst>
                                    </p:anim>
                                    <p:anim calcmode="lin" valueType="num">
                                      <p:cBhvr additive="repl">
                                        <p:cTn id="22" dur="1000" fill="hold"/>
                                        <p:tgtEl>
                                          <p:spTgt spid="440"/>
                                        </p:tgtEl>
                                        <p:attrNameLst>
                                          <p:attrName/>
                                        </p:attrNameLst>
                                      </p:cBhvr>
                                      <p:tavLst>
                                        <p:tav tm="0">
                                          <p:val>
                                            <p:strVal val="90"/>
                                          </p:val>
                                        </p:tav>
                                        <p:tav tm="100000">
                                          <p:val>
                                            <p:strVal val="0"/>
                                          </p:val>
                                        </p:tav>
                                      </p:tavLst>
                                    </p:anim>
                                    <p:animEffect transition="in" filter="fade">
                                      <p:cBhvr additive="repl">
                                        <p:cTn id="23" dur="1000"/>
                                        <p:tgtEl>
                                          <p:spTgt spid="440"/>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fill="hold" nodeType="clickEffect">
                                  <p:stCondLst>
                                    <p:cond delay="0"/>
                                  </p:stCondLst>
                                  <p:childTnLst>
                                    <p:set>
                                      <p:cBhvr>
                                        <p:cTn id="27" dur="1" fill="hold">
                                          <p:stCondLst>
                                            <p:cond delay="0"/>
                                          </p:stCondLst>
                                        </p:cTn>
                                        <p:tgtEl>
                                          <p:spTgt spid="441"/>
                                        </p:tgtEl>
                                        <p:attrNameLst>
                                          <p:attrName>style.visibility</p:attrName>
                                        </p:attrNameLst>
                                      </p:cBhvr>
                                      <p:to>
                                        <p:strVal val="visible"/>
                                      </p:to>
                                    </p:set>
                                    <p:anim calcmode="lin" valueType="num">
                                      <p:cBhvr additive="repl">
                                        <p:cTn id="28" dur="1000" fill="hold"/>
                                        <p:tgtEl>
                                          <p:spTgt spid="441"/>
                                        </p:tgtEl>
                                        <p:attrNameLst>
                                          <p:attrName/>
                                        </p:attrNameLst>
                                      </p:cBhvr>
                                      <p:tavLst>
                                        <p:tav tm="0">
                                          <p:val>
                                            <p:boolVal val="0"/>
                                          </p:val>
                                        </p:tav>
                                        <p:tav tm="100000">
                                          <p:val>
                                            <p:strVal val="#ppt_w"/>
                                          </p:val>
                                        </p:tav>
                                      </p:tavLst>
                                    </p:anim>
                                    <p:anim calcmode="lin" valueType="num">
                                      <p:cBhvr additive="repl">
                                        <p:cTn id="29" dur="1000" fill="hold"/>
                                        <p:tgtEl>
                                          <p:spTgt spid="441"/>
                                        </p:tgtEl>
                                        <p:attrNameLst>
                                          <p:attrName/>
                                        </p:attrNameLst>
                                      </p:cBhvr>
                                      <p:tavLst>
                                        <p:tav tm="0">
                                          <p:val>
                                            <p:boolVal val="0"/>
                                          </p:val>
                                        </p:tav>
                                        <p:tav tm="100000">
                                          <p:val>
                                            <p:strVal val="#ppt_h"/>
                                          </p:val>
                                        </p:tav>
                                      </p:tavLst>
                                    </p:anim>
                                    <p:anim calcmode="lin" valueType="num">
                                      <p:cBhvr additive="repl">
                                        <p:cTn id="30" dur="1000" fill="hold"/>
                                        <p:tgtEl>
                                          <p:spTgt spid="441"/>
                                        </p:tgtEl>
                                        <p:attrNameLst>
                                          <p:attrName/>
                                        </p:attrNameLst>
                                      </p:cBhvr>
                                      <p:tavLst>
                                        <p:tav tm="0">
                                          <p:val>
                                            <p:strVal val="90"/>
                                          </p:val>
                                        </p:tav>
                                        <p:tav tm="100000">
                                          <p:val>
                                            <p:strVal val="0"/>
                                          </p:val>
                                        </p:tav>
                                      </p:tavLst>
                                    </p:anim>
                                    <p:animEffect transition="in" filter="fade">
                                      <p:cBhvr additive="repl">
                                        <p:cTn id="31" dur="1000"/>
                                        <p:tgtEl>
                                          <p:spTgt spid="4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 name="TextShape 1"/>
          <p:cNvSpPr txBox="1"/>
          <p:nvPr/>
        </p:nvSpPr>
        <p:spPr>
          <a:xfrm>
            <a:off x="1162800" y="2675520"/>
            <a:ext cx="9877320" cy="3450240"/>
          </a:xfrm>
          <a:prstGeom prst="rect">
            <a:avLst/>
          </a:prstGeom>
          <a:noFill/>
          <a:ln>
            <a:noFill/>
          </a:ln>
        </p:spPr>
        <p:txBody>
          <a:bodyPr/>
          <a:lstStyle/>
          <a:p>
            <a:pPr>
              <a:lnSpc>
                <a:spcPct val="100000"/>
              </a:lnSpc>
              <a:spcBef>
                <a:spcPts val="479"/>
              </a:spcBef>
            </a:pPr>
            <a:endParaRPr lang="en-US" sz="2400" b="0" strike="noStrike" spc="-1" dirty="0">
              <a:solidFill>
                <a:srgbClr val="073E87"/>
              </a:solidFill>
              <a:uFill>
                <a:solidFill>
                  <a:srgbClr val="FFFFFF"/>
                </a:solidFill>
              </a:uFill>
              <a:latin typeface="Candara"/>
            </a:endParaRP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Les respect mutual (</a:t>
            </a:r>
            <a:r>
              <a:rPr lang="en-US" sz="2400" b="0" strike="noStrike" spc="-1" dirty="0" err="1">
                <a:solidFill>
                  <a:srgbClr val="073E87"/>
                </a:solidFill>
                <a:uFill>
                  <a:solidFill>
                    <a:srgbClr val="FFFFFF"/>
                  </a:solidFill>
                </a:uFill>
                <a:latin typeface="Candara"/>
              </a:rPr>
              <a:t>règles</a:t>
            </a:r>
            <a:r>
              <a:rPr lang="en-US" sz="2400" b="0" strike="noStrike" spc="-1" dirty="0">
                <a:solidFill>
                  <a:srgbClr val="073E87"/>
                </a:solidFill>
                <a:uFill>
                  <a:solidFill>
                    <a:srgbClr val="FFFFFF"/>
                  </a:solidFill>
                </a:uFill>
                <a:latin typeface="Candara"/>
              </a:rPr>
              <a:t> de vie et politesse),  </a:t>
            </a:r>
          </a:p>
          <a:p>
            <a:pPr marL="274320" indent="-273960">
              <a:lnSpc>
                <a:spcPct val="100000"/>
              </a:lnSpc>
              <a:spcBef>
                <a:spcPts val="479"/>
              </a:spcBef>
              <a:buClr>
                <a:srgbClr val="31B6FD"/>
              </a:buClr>
              <a:buFont typeface="Symbol"/>
              <a:buChar char=""/>
            </a:pPr>
            <a:r>
              <a:rPr lang="en-US" sz="2400" spc="-1" dirty="0">
                <a:solidFill>
                  <a:srgbClr val="073E87"/>
                </a:solidFill>
                <a:uFill>
                  <a:solidFill>
                    <a:srgbClr val="FFFFFF"/>
                  </a:solidFill>
                </a:uFill>
                <a:latin typeface="Candara"/>
              </a:rPr>
              <a:t> </a:t>
            </a:r>
            <a:r>
              <a:rPr lang="en-US" sz="2400" spc="-1" dirty="0" err="1">
                <a:solidFill>
                  <a:srgbClr val="073E87"/>
                </a:solidFill>
                <a:uFill>
                  <a:solidFill>
                    <a:srgbClr val="FFFFFF"/>
                  </a:solidFill>
                </a:uFill>
                <a:latin typeface="Candara"/>
              </a:rPr>
              <a:t>Ecoute</a:t>
            </a:r>
            <a:r>
              <a:rPr lang="en-US" sz="2400" spc="-1" dirty="0">
                <a:solidFill>
                  <a:srgbClr val="073E87"/>
                </a:solidFill>
                <a:uFill>
                  <a:solidFill>
                    <a:srgbClr val="FFFFFF"/>
                  </a:solidFill>
                </a:uFill>
                <a:latin typeface="Candara"/>
              </a:rPr>
              <a:t> et </a:t>
            </a:r>
            <a:r>
              <a:rPr lang="en-US" sz="2400" spc="-1" dirty="0" err="1">
                <a:solidFill>
                  <a:srgbClr val="073E87"/>
                </a:solidFill>
                <a:uFill>
                  <a:solidFill>
                    <a:srgbClr val="FFFFFF"/>
                  </a:solidFill>
                </a:uFill>
                <a:latin typeface="Candara"/>
              </a:rPr>
              <a:t>bienveillance</a:t>
            </a:r>
            <a:r>
              <a:rPr lang="en-US" sz="2400"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Entraide</a:t>
            </a:r>
            <a:r>
              <a:rPr lang="en-US" sz="2400" b="0" strike="noStrike" spc="-1" dirty="0">
                <a:solidFill>
                  <a:srgbClr val="073E87"/>
                </a:solidFill>
                <a:uFill>
                  <a:solidFill>
                    <a:srgbClr val="FFFFFF"/>
                  </a:solidFill>
                </a:uFill>
                <a:latin typeface="Candara"/>
              </a:rPr>
              <a:t>,</a:t>
            </a:r>
          </a:p>
          <a:p>
            <a:pPr marL="274320" indent="-273960">
              <a:lnSpc>
                <a:spcPct val="100000"/>
              </a:lnSpc>
              <a:spcBef>
                <a:spcPts val="479"/>
              </a:spcBef>
              <a:buClr>
                <a:srgbClr val="31B6FD"/>
              </a:buClr>
              <a:buFont typeface="Symbol"/>
              <a:buChar char=""/>
            </a:pPr>
            <a:r>
              <a:rPr lang="en-US" sz="2400" spc="-1" dirty="0">
                <a:solidFill>
                  <a:srgbClr val="073E87"/>
                </a:solidFill>
                <a:uFill>
                  <a:solidFill>
                    <a:srgbClr val="FFFFFF"/>
                  </a:solidFill>
                </a:uFill>
                <a:latin typeface="Candara"/>
              </a:rPr>
              <a:t>  Partage,</a:t>
            </a:r>
          </a:p>
          <a:p>
            <a:pPr marL="274320" indent="-273960">
              <a:lnSpc>
                <a:spcPct val="100000"/>
              </a:lnSpc>
              <a:spcBef>
                <a:spcPts val="479"/>
              </a:spcBef>
              <a:buClr>
                <a:srgbClr val="31B6FD"/>
              </a:buClr>
              <a:buFont typeface="Symbol"/>
              <a:buChar char=""/>
            </a:pPr>
            <a:r>
              <a:rPr lang="en-US" sz="2400" spc="-1" dirty="0">
                <a:solidFill>
                  <a:srgbClr val="073E87"/>
                </a:solidFill>
                <a:uFill>
                  <a:solidFill>
                    <a:srgbClr val="FFFFFF"/>
                  </a:solidFill>
                </a:uFill>
                <a:latin typeface="Candara"/>
              </a:rPr>
              <a:t> Transmission,</a:t>
            </a:r>
          </a:p>
          <a:p>
            <a:pPr marL="274320" indent="-273960">
              <a:lnSpc>
                <a:spcPct val="100000"/>
              </a:lnSpc>
              <a:spcBef>
                <a:spcPts val="479"/>
              </a:spcBef>
              <a:buClr>
                <a:srgbClr val="31B6FD"/>
              </a:buClr>
              <a:buFont typeface="Symbol"/>
              <a:buChar char=""/>
            </a:pPr>
            <a:r>
              <a:rPr lang="en-US" sz="2400" spc="-1" dirty="0">
                <a:solidFill>
                  <a:srgbClr val="073E87"/>
                </a:solidFill>
                <a:uFill>
                  <a:solidFill>
                    <a:srgbClr val="FFFFFF"/>
                  </a:solidFill>
                </a:uFill>
                <a:latin typeface="Candara"/>
              </a:rPr>
              <a:t> </a:t>
            </a:r>
            <a:r>
              <a:rPr lang="en-US" sz="2400" spc="-1" dirty="0" err="1">
                <a:solidFill>
                  <a:srgbClr val="073E87"/>
                </a:solidFill>
                <a:uFill>
                  <a:solidFill>
                    <a:srgbClr val="FFFFFF"/>
                  </a:solidFill>
                </a:uFill>
                <a:latin typeface="Candara"/>
              </a:rPr>
              <a:t>Apprendre</a:t>
            </a:r>
            <a:r>
              <a:rPr lang="en-US" sz="2400" spc="-1" dirty="0">
                <a:solidFill>
                  <a:srgbClr val="073E87"/>
                </a:solidFill>
                <a:uFill>
                  <a:solidFill>
                    <a:srgbClr val="FFFFFF"/>
                  </a:solidFill>
                </a:uFill>
                <a:latin typeface="Candara"/>
              </a:rPr>
              <a:t>.</a:t>
            </a:r>
          </a:p>
        </p:txBody>
      </p:sp>
      <p:sp>
        <p:nvSpPr>
          <p:cNvPr id="444" name="TextShape 2"/>
          <p:cNvSpPr txBox="1"/>
          <p:nvPr/>
        </p:nvSpPr>
        <p:spPr>
          <a:xfrm>
            <a:off x="-928864" y="106020"/>
            <a:ext cx="10972440" cy="1252440"/>
          </a:xfrm>
          <a:prstGeom prst="rect">
            <a:avLst/>
          </a:prstGeom>
          <a:noFill/>
          <a:ln>
            <a:noFill/>
          </a:ln>
        </p:spPr>
        <p:txBody>
          <a:bodyPr anchor="ctr"/>
          <a:lstStyle/>
          <a:p>
            <a:pPr algn="ctr">
              <a:lnSpc>
                <a:spcPct val="100000"/>
              </a:lnSpc>
            </a:pPr>
            <a:r>
              <a:rPr lang="en-US" sz="4400" b="0" strike="noStrike" spc="-1" dirty="0">
                <a:solidFill>
                  <a:srgbClr val="052E65"/>
                </a:solidFill>
                <a:uFill>
                  <a:solidFill>
                    <a:srgbClr val="FFFFFF"/>
                  </a:solidFill>
                </a:uFill>
                <a:latin typeface="Candara"/>
              </a:rPr>
              <a:t>Nos intentions </a:t>
            </a:r>
            <a:r>
              <a:rPr lang="en-US" sz="4400" b="0" strike="noStrike" spc="-1" dirty="0" err="1">
                <a:solidFill>
                  <a:srgbClr val="052E65"/>
                </a:solidFill>
                <a:uFill>
                  <a:solidFill>
                    <a:srgbClr val="FFFFFF"/>
                  </a:solidFill>
                </a:uFill>
                <a:latin typeface="Candara"/>
              </a:rPr>
              <a:t>éducatives</a:t>
            </a:r>
            <a:endParaRPr lang="en-US" sz="1800" b="0" strike="noStrike" spc="-1" dirty="0">
              <a:solidFill>
                <a:srgbClr val="000000"/>
              </a:solidFill>
              <a:uFill>
                <a:solidFill>
                  <a:srgbClr val="FFFFFF"/>
                </a:solidFill>
              </a:uFill>
              <a:latin typeface="Candara"/>
            </a:endParaRPr>
          </a:p>
        </p:txBody>
      </p:sp>
      <p:sp>
        <p:nvSpPr>
          <p:cNvPr id="445" name="CustomShape 3"/>
          <p:cNvSpPr/>
          <p:nvPr/>
        </p:nvSpPr>
        <p:spPr>
          <a:xfrm>
            <a:off x="1249200" y="1906200"/>
            <a:ext cx="797184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dirty="0">
                <a:solidFill>
                  <a:srgbClr val="FF0000"/>
                </a:solidFill>
                <a:uFill>
                  <a:solidFill>
                    <a:srgbClr val="FFFFFF"/>
                  </a:solidFill>
                </a:uFill>
                <a:latin typeface="Candara"/>
              </a:rPr>
              <a:t>A nous la parole….</a:t>
            </a:r>
            <a:endParaRPr lang="fr-FR" sz="1800" b="0" strike="noStrike" spc="-1" dirty="0">
              <a:solidFill>
                <a:srgbClr val="000000"/>
              </a:solidFill>
              <a:uFill>
                <a:solidFill>
                  <a:srgbClr val="FFFFFF"/>
                </a:solidFill>
              </a:uFill>
              <a:latin typeface="Arial"/>
            </a:endParaRPr>
          </a:p>
          <a:p>
            <a:pPr>
              <a:lnSpc>
                <a:spcPct val="100000"/>
              </a:lnSpc>
            </a:pPr>
            <a:r>
              <a:rPr lang="fr-FR" sz="1800" b="1" strike="noStrike" spc="-1" dirty="0">
                <a:solidFill>
                  <a:srgbClr val="FF0000"/>
                </a:solidFill>
                <a:uFill>
                  <a:solidFill>
                    <a:srgbClr val="FFFFFF"/>
                  </a:solidFill>
                </a:uFill>
                <a:latin typeface="Candara"/>
              </a:rPr>
              <a:t>Que souhaitons nous pour les enfants pour aujourd’hui et pour demain ?</a:t>
            </a:r>
            <a:endParaRPr lang="fr-FR" sz="1800" b="0" strike="noStrike" spc="-1" dirty="0">
              <a:solidFill>
                <a:srgbClr val="000000"/>
              </a:solidFill>
              <a:uFill>
                <a:solidFill>
                  <a:srgbClr val="FFFFFF"/>
                </a:solidFill>
              </a:uFill>
              <a:latin typeface="Arial"/>
            </a:endParaRPr>
          </a:p>
        </p:txBody>
      </p:sp>
      <p:sp>
        <p:nvSpPr>
          <p:cNvPr id="5" name="Explosion : 14 points 4">
            <a:extLst>
              <a:ext uri="{FF2B5EF4-FFF2-40B4-BE49-F238E27FC236}">
                <a16:creationId xmlns:a16="http://schemas.microsoft.com/office/drawing/2014/main" id="{303B767F-107E-4833-B2DF-5CEAA84EF6FF}"/>
              </a:ext>
            </a:extLst>
          </p:cNvPr>
          <p:cNvSpPr/>
          <p:nvPr/>
        </p:nvSpPr>
        <p:spPr>
          <a:xfrm>
            <a:off x="7003228" y="354737"/>
            <a:ext cx="4270787" cy="1839558"/>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Reprise de la présentation...</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 name="TextShape 1"/>
          <p:cNvSpPr txBox="1"/>
          <p:nvPr/>
        </p:nvSpPr>
        <p:spPr>
          <a:xfrm>
            <a:off x="650160" y="3251088"/>
            <a:ext cx="9684000" cy="1424520"/>
          </a:xfrm>
          <a:prstGeom prst="rect">
            <a:avLst/>
          </a:prstGeom>
          <a:noFill/>
          <a:ln>
            <a:noFill/>
          </a:ln>
        </p:spPr>
        <p:txBody>
          <a:bodyPr/>
          <a:lstStyle/>
          <a:p>
            <a:pPr algn="ctr">
              <a:lnSpc>
                <a:spcPct val="100000"/>
              </a:lnSpc>
            </a:pPr>
            <a:r>
              <a:rPr lang="en-US" sz="7200" b="0" strike="noStrike" spc="-1" dirty="0">
                <a:solidFill>
                  <a:srgbClr val="052E65"/>
                </a:solidFill>
                <a:uFill>
                  <a:solidFill>
                    <a:srgbClr val="FFFFFF"/>
                  </a:solidFill>
                </a:uFill>
                <a:latin typeface="Candara"/>
              </a:rPr>
              <a:t>Le </a:t>
            </a:r>
            <a:r>
              <a:rPr lang="en-US" sz="7200" b="0" strike="noStrike" spc="-1" dirty="0" err="1">
                <a:solidFill>
                  <a:srgbClr val="052E65"/>
                </a:solidFill>
                <a:uFill>
                  <a:solidFill>
                    <a:srgbClr val="FFFFFF"/>
                  </a:solidFill>
                </a:uFill>
                <a:latin typeface="Candara"/>
              </a:rPr>
              <a:t>projet</a:t>
            </a:r>
            <a:r>
              <a:rPr lang="en-US" sz="7200" b="0" strike="noStrike" spc="-1" dirty="0">
                <a:solidFill>
                  <a:srgbClr val="052E65"/>
                </a:solidFill>
                <a:uFill>
                  <a:solidFill>
                    <a:srgbClr val="FFFFFF"/>
                  </a:solidFill>
                </a:uFill>
                <a:latin typeface="Candara"/>
              </a:rPr>
              <a:t> </a:t>
            </a:r>
            <a:r>
              <a:rPr lang="en-US" sz="7200" b="0" strike="noStrike" spc="-1" dirty="0" err="1">
                <a:solidFill>
                  <a:srgbClr val="052E65"/>
                </a:solidFill>
                <a:uFill>
                  <a:solidFill>
                    <a:srgbClr val="FFFFFF"/>
                  </a:solidFill>
                </a:uFill>
                <a:latin typeface="Candara"/>
              </a:rPr>
              <a:t>pédagogique</a:t>
            </a:r>
            <a:r>
              <a:rPr lang="en-US" sz="7200" b="0" strike="noStrike" spc="-1" dirty="0">
                <a:solidFill>
                  <a:srgbClr val="052E65"/>
                </a:solidFill>
                <a:uFill>
                  <a:solidFill>
                    <a:srgbClr val="FFFFFF"/>
                  </a:solidFill>
                </a:uFill>
                <a:latin typeface="Candara"/>
              </a:rPr>
              <a:t>…</a:t>
            </a:r>
            <a:endParaRPr lang="en-US" sz="1800" b="0" strike="noStrike" spc="-1" dirty="0">
              <a:solidFill>
                <a:srgbClr val="000000"/>
              </a:solidFill>
              <a:uFill>
                <a:solidFill>
                  <a:srgbClr val="FFFFFF"/>
                </a:solidFill>
              </a:uFill>
              <a:latin typeface="Candara"/>
            </a:endParaRPr>
          </a:p>
        </p:txBody>
      </p:sp>
      <p:sp>
        <p:nvSpPr>
          <p:cNvPr id="447" name="CustomShape 2"/>
          <p:cNvSpPr/>
          <p:nvPr/>
        </p:nvSpPr>
        <p:spPr>
          <a:xfrm>
            <a:off x="1080000" y="1136520"/>
            <a:ext cx="7956360" cy="1424520"/>
          </a:xfrm>
          <a:prstGeom prst="rect">
            <a:avLst/>
          </a:prstGeom>
          <a:noFill/>
          <a:ln>
            <a:noFill/>
          </a:ln>
        </p:spPr>
        <p:style>
          <a:lnRef idx="0">
            <a:scrgbClr r="0" g="0" b="0"/>
          </a:lnRef>
          <a:fillRef idx="0">
            <a:scrgbClr r="0" g="0" b="0"/>
          </a:fillRef>
          <a:effectRef idx="0">
            <a:scrgbClr r="0" g="0" b="0"/>
          </a:effectRef>
          <a:fontRef idx="minor"/>
        </p:style>
        <p:txBody>
          <a:bodyPr/>
          <a:lstStyle/>
          <a:p>
            <a:pPr algn="r">
              <a:lnSpc>
                <a:spcPct val="90000"/>
              </a:lnSpc>
            </a:pPr>
            <a:r>
              <a:rPr lang="fr-FR" sz="7200" b="0" strike="noStrike" spc="-1">
                <a:solidFill>
                  <a:srgbClr val="052E65"/>
                </a:solidFill>
                <a:uFill>
                  <a:solidFill>
                    <a:srgbClr val="FFFFFF"/>
                  </a:solidFill>
                </a:uFill>
                <a:latin typeface="Candara"/>
              </a:rPr>
              <a:t>3</a:t>
            </a:r>
            <a:r>
              <a:rPr lang="fr-FR" sz="7200" b="0" strike="noStrike" spc="-1" baseline="30000">
                <a:solidFill>
                  <a:srgbClr val="052E65"/>
                </a:solidFill>
                <a:uFill>
                  <a:solidFill>
                    <a:srgbClr val="FFFFFF"/>
                  </a:solidFill>
                </a:uFill>
                <a:latin typeface="Candara"/>
              </a:rPr>
              <a:t>ème</a:t>
            </a:r>
            <a:r>
              <a:rPr lang="fr-FR" sz="7200" b="0" strike="noStrike" spc="-1">
                <a:solidFill>
                  <a:srgbClr val="052E65"/>
                </a:solidFill>
                <a:uFill>
                  <a:solidFill>
                    <a:srgbClr val="FFFFFF"/>
                  </a:solidFill>
                </a:uFill>
                <a:latin typeface="Candara"/>
              </a:rPr>
              <a:t> Partie</a:t>
            </a:r>
            <a:endParaRPr lang="fr-FR" sz="32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47"/>
                                        </p:tgtEl>
                                        <p:attrNameLst>
                                          <p:attrName>style.visibility</p:attrName>
                                        </p:attrNameLst>
                                      </p:cBhvr>
                                      <p:to>
                                        <p:strVal val="visible"/>
                                      </p:to>
                                    </p:set>
                                    <p:animEffect transition="in" filter="fade">
                                      <p:cBhvr additive="repl">
                                        <p:cTn id="7" dur="500"/>
                                        <p:tgtEl>
                                          <p:spTgt spid="4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446"/>
                                        </p:tgtEl>
                                        <p:attrNameLst>
                                          <p:attrName>style.visibility</p:attrName>
                                        </p:attrNameLst>
                                      </p:cBhvr>
                                      <p:to>
                                        <p:strVal val="visible"/>
                                      </p:to>
                                    </p:set>
                                    <p:animEffect transition="in" filter="fade">
                                      <p:cBhvr additive="repl">
                                        <p:cTn id="12" dur="500"/>
                                        <p:tgtEl>
                                          <p:spTgt spid="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3600" b="1" u="sng" strike="noStrike" spc="-1" dirty="0" err="1">
                <a:solidFill>
                  <a:srgbClr val="052E65"/>
                </a:solidFill>
                <a:uFill>
                  <a:solidFill>
                    <a:srgbClr val="FFFFFF"/>
                  </a:solidFill>
                </a:uFill>
                <a:latin typeface="Candara"/>
              </a:rPr>
              <a:t>Accompagner</a:t>
            </a:r>
            <a:r>
              <a:rPr lang="en-US" sz="3600" b="1" u="sng" strike="noStrike" spc="-1" dirty="0">
                <a:solidFill>
                  <a:srgbClr val="052E65"/>
                </a:solidFill>
                <a:uFill>
                  <a:solidFill>
                    <a:srgbClr val="FFFFFF"/>
                  </a:solidFill>
                </a:uFill>
                <a:latin typeface="Candara"/>
              </a:rPr>
              <a:t> </a:t>
            </a:r>
            <a:r>
              <a:rPr lang="en-US" sz="3600" b="1" u="sng" strike="noStrike" spc="-1" dirty="0" err="1">
                <a:solidFill>
                  <a:srgbClr val="052E65"/>
                </a:solidFill>
                <a:uFill>
                  <a:solidFill>
                    <a:srgbClr val="FFFFFF"/>
                  </a:solidFill>
                </a:uFill>
                <a:latin typeface="Candara"/>
              </a:rPr>
              <a:t>l’enfant</a:t>
            </a:r>
            <a:r>
              <a:rPr lang="en-US" sz="3600" b="1" u="sng" strike="noStrike" spc="-1" dirty="0">
                <a:solidFill>
                  <a:srgbClr val="052E65"/>
                </a:solidFill>
                <a:uFill>
                  <a:solidFill>
                    <a:srgbClr val="FFFFFF"/>
                  </a:solidFill>
                </a:uFill>
                <a:latin typeface="Candara"/>
              </a:rPr>
              <a:t> à </a:t>
            </a:r>
            <a:r>
              <a:rPr lang="en-US" sz="3600" b="1" u="sng" strike="noStrike" spc="-1" dirty="0" err="1">
                <a:solidFill>
                  <a:srgbClr val="052E65"/>
                </a:solidFill>
                <a:uFill>
                  <a:solidFill>
                    <a:srgbClr val="FFFFFF"/>
                  </a:solidFill>
                </a:uFill>
                <a:latin typeface="Candara"/>
              </a:rPr>
              <a:t>devenir</a:t>
            </a:r>
            <a:r>
              <a:rPr lang="en-US" sz="3600" b="1" u="sng" strike="noStrike" spc="-1" dirty="0">
                <a:solidFill>
                  <a:srgbClr val="052E65"/>
                </a:solidFill>
                <a:uFill>
                  <a:solidFill>
                    <a:srgbClr val="FFFFFF"/>
                  </a:solidFill>
                </a:uFill>
                <a:latin typeface="Candara"/>
              </a:rPr>
              <a:t> </a:t>
            </a:r>
            <a:r>
              <a:rPr lang="en-US" sz="3600" b="1" u="sng" strike="noStrike" spc="-1" dirty="0" err="1">
                <a:solidFill>
                  <a:srgbClr val="052E65"/>
                </a:solidFill>
                <a:uFill>
                  <a:solidFill>
                    <a:srgbClr val="FFFFFF"/>
                  </a:solidFill>
                </a:uFill>
                <a:latin typeface="Candara"/>
              </a:rPr>
              <a:t>citoyen</a:t>
            </a:r>
            <a:r>
              <a:rPr lang="en-US" sz="3600" b="1" u="sng" strike="noStrike" spc="-1" dirty="0">
                <a:solidFill>
                  <a:srgbClr val="052E65"/>
                </a:solidFill>
                <a:uFill>
                  <a:solidFill>
                    <a:srgbClr val="FFFFFF"/>
                  </a:solidFill>
                </a:uFill>
                <a:latin typeface="Candara"/>
              </a:rPr>
              <a:t> 1</a:t>
            </a:r>
            <a:endParaRPr lang="en-US" sz="3600" b="0" strike="noStrike" spc="-1" dirty="0">
              <a:solidFill>
                <a:srgbClr val="000000"/>
              </a:solidFill>
              <a:uFill>
                <a:solidFill>
                  <a:srgbClr val="FFFFFF"/>
                </a:solidFill>
              </a:uFill>
              <a:latin typeface="Candara"/>
            </a:endParaRPr>
          </a:p>
        </p:txBody>
      </p:sp>
      <p:sp>
        <p:nvSpPr>
          <p:cNvPr id="449" name="TextShape 2"/>
          <p:cNvSpPr txBox="1"/>
          <p:nvPr/>
        </p:nvSpPr>
        <p:spPr>
          <a:xfrm>
            <a:off x="390096" y="2038680"/>
            <a:ext cx="447236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que </a:t>
            </a:r>
            <a:r>
              <a:rPr lang="en-US" sz="1400" b="1" strike="noStrike" spc="-1" dirty="0" err="1">
                <a:solidFill>
                  <a:srgbClr val="31B6FD"/>
                </a:solidFill>
                <a:uFill>
                  <a:solidFill>
                    <a:srgbClr val="FFFFFF"/>
                  </a:solidFill>
                </a:uFill>
                <a:latin typeface="Candara"/>
              </a:rPr>
              <a:t>l’enfant</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soit</a:t>
            </a:r>
            <a:r>
              <a:rPr lang="en-US" sz="1400" b="1" strike="noStrike" spc="-1" dirty="0">
                <a:solidFill>
                  <a:srgbClr val="31B6FD"/>
                </a:solidFill>
                <a:uFill>
                  <a:solidFill>
                    <a:srgbClr val="FFFFFF"/>
                  </a:solidFill>
                </a:uFill>
                <a:latin typeface="Candara"/>
              </a:rPr>
              <a:t> capable de </a:t>
            </a:r>
            <a:r>
              <a:rPr lang="en-US" sz="1400" b="1" strike="noStrike" spc="-1" dirty="0" err="1">
                <a:solidFill>
                  <a:srgbClr val="31B6FD"/>
                </a:solidFill>
                <a:uFill>
                  <a:solidFill>
                    <a:srgbClr val="FFFFFF"/>
                  </a:solidFill>
                </a:uFill>
                <a:latin typeface="Candara"/>
              </a:rPr>
              <a:t>choisir</a:t>
            </a:r>
            <a:r>
              <a:rPr lang="en-US" sz="1400" b="1" strike="noStrike" spc="-1" dirty="0">
                <a:solidFill>
                  <a:srgbClr val="31B6FD"/>
                </a:solidFill>
                <a:uFill>
                  <a:solidFill>
                    <a:srgbClr val="FFFFFF"/>
                  </a:solidFill>
                </a:uFill>
                <a:latin typeface="Candara"/>
              </a:rPr>
              <a:t> et de faire sans </a:t>
            </a:r>
            <a:r>
              <a:rPr lang="en-US" sz="1400" b="1" strike="noStrike" spc="-1" dirty="0" err="1">
                <a:solidFill>
                  <a:srgbClr val="31B6FD"/>
                </a:solidFill>
                <a:uFill>
                  <a:solidFill>
                    <a:srgbClr val="FFFFFF"/>
                  </a:solidFill>
                </a:uFill>
                <a:latin typeface="Candara"/>
              </a:rPr>
              <a:t>l’adulte</a:t>
            </a:r>
            <a:endParaRPr lang="en-US" sz="2400" b="0" strike="noStrike" spc="-1" dirty="0">
              <a:solidFill>
                <a:srgbClr val="073E87"/>
              </a:solidFill>
              <a:uFill>
                <a:solidFill>
                  <a:srgbClr val="FFFFFF"/>
                </a:solidFill>
              </a:uFill>
              <a:latin typeface="Candara"/>
            </a:endParaRPr>
          </a:p>
        </p:txBody>
      </p:sp>
      <p:sp>
        <p:nvSpPr>
          <p:cNvPr id="450" name="TextShape 3"/>
          <p:cNvSpPr txBox="1"/>
          <p:nvPr/>
        </p:nvSpPr>
        <p:spPr>
          <a:xfrm>
            <a:off x="392976" y="2678040"/>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Montrer</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l’exemple</a:t>
            </a:r>
            <a:r>
              <a:rPr lang="en-US" sz="1200" b="0" strike="noStrike"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Créer</a:t>
            </a:r>
            <a:r>
              <a:rPr lang="en-US" sz="1200" spc="-1" dirty="0">
                <a:solidFill>
                  <a:srgbClr val="073E87"/>
                </a:solidFill>
                <a:uFill>
                  <a:solidFill>
                    <a:srgbClr val="FFFFFF"/>
                  </a:solidFill>
                </a:uFill>
                <a:latin typeface="Candara"/>
              </a:rPr>
              <a:t> des </a:t>
            </a:r>
            <a:r>
              <a:rPr lang="en-US" sz="1200" spc="-1" dirty="0" err="1">
                <a:solidFill>
                  <a:srgbClr val="073E87"/>
                </a:solidFill>
                <a:uFill>
                  <a:solidFill>
                    <a:srgbClr val="FFFFFF"/>
                  </a:solidFill>
                </a:uFill>
                <a:latin typeface="Candara"/>
              </a:rPr>
              <a:t>espaces</a:t>
            </a:r>
            <a:r>
              <a:rPr lang="en-US" sz="1200" spc="-1" dirty="0">
                <a:solidFill>
                  <a:srgbClr val="073E87"/>
                </a:solidFill>
                <a:uFill>
                  <a:solidFill>
                    <a:srgbClr val="FFFFFF"/>
                  </a:solidFill>
                </a:uFill>
                <a:latin typeface="Candara"/>
              </a:rPr>
              <a:t> de </a:t>
            </a:r>
            <a:r>
              <a:rPr lang="en-US" sz="1200" spc="-1" dirty="0" err="1">
                <a:solidFill>
                  <a:srgbClr val="073E87"/>
                </a:solidFill>
                <a:uFill>
                  <a:solidFill>
                    <a:srgbClr val="FFFFFF"/>
                  </a:solidFill>
                </a:uFill>
                <a:latin typeface="Candara"/>
              </a:rPr>
              <a:t>jeux</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différents</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Créer</a:t>
            </a:r>
            <a:r>
              <a:rPr lang="en-US" sz="1200" b="0" strike="noStrike" spc="-1" dirty="0">
                <a:solidFill>
                  <a:srgbClr val="073E87"/>
                </a:solidFill>
                <a:uFill>
                  <a:solidFill>
                    <a:srgbClr val="FFFFFF"/>
                  </a:solidFill>
                </a:uFill>
                <a:latin typeface="Candara"/>
              </a:rPr>
              <a:t> des </a:t>
            </a:r>
            <a:r>
              <a:rPr lang="en-US" sz="1200" b="0" strike="noStrike" spc="-1" dirty="0" err="1">
                <a:solidFill>
                  <a:srgbClr val="073E87"/>
                </a:solidFill>
                <a:uFill>
                  <a:solidFill>
                    <a:srgbClr val="FFFFFF"/>
                  </a:solidFill>
                </a:uFill>
                <a:latin typeface="Candara"/>
              </a:rPr>
              <a:t>boîtes</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idées</a:t>
            </a:r>
            <a:r>
              <a:rPr lang="en-US" sz="1200" b="0" strike="noStrike"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Proposer </a:t>
            </a:r>
            <a:r>
              <a:rPr lang="en-US" sz="1200" spc="-1" dirty="0" err="1">
                <a:solidFill>
                  <a:srgbClr val="073E87"/>
                </a:solidFill>
                <a:uFill>
                  <a:solidFill>
                    <a:srgbClr val="FFFFFF"/>
                  </a:solidFill>
                </a:uFill>
                <a:latin typeface="Candara"/>
              </a:rPr>
              <a:t>plusieurs</a:t>
            </a:r>
            <a:r>
              <a:rPr lang="en-US" sz="1200" spc="-1" dirty="0">
                <a:solidFill>
                  <a:srgbClr val="073E87"/>
                </a:solidFill>
                <a:uFill>
                  <a:solidFill>
                    <a:srgbClr val="FFFFFF"/>
                  </a:solidFill>
                </a:uFill>
                <a:latin typeface="Candara"/>
              </a:rPr>
              <a:t> ateliers</a:t>
            </a:r>
            <a:endParaRPr lang="en-US" sz="1200" b="0" strike="noStrike"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Temps </a:t>
            </a:r>
            <a:r>
              <a:rPr lang="en-US" sz="1200" spc="-1" dirty="0" err="1">
                <a:solidFill>
                  <a:srgbClr val="073E87"/>
                </a:solidFill>
                <a:uFill>
                  <a:solidFill>
                    <a:srgbClr val="FFFFFF"/>
                  </a:solidFill>
                </a:uFill>
                <a:latin typeface="Candara"/>
              </a:rPr>
              <a:t>formalisés</a:t>
            </a:r>
            <a:r>
              <a:rPr lang="en-US" sz="1200" spc="-1" dirty="0">
                <a:solidFill>
                  <a:srgbClr val="073E87"/>
                </a:solidFill>
                <a:uFill>
                  <a:solidFill>
                    <a:srgbClr val="FFFFFF"/>
                  </a:solidFill>
                </a:uFill>
                <a:latin typeface="Candara"/>
              </a:rPr>
              <a:t> avec les enfants sur </a:t>
            </a:r>
            <a:r>
              <a:rPr lang="en-US" sz="1200" spc="-1" dirty="0" err="1">
                <a:solidFill>
                  <a:srgbClr val="073E87"/>
                </a:solidFill>
                <a:uFill>
                  <a:solidFill>
                    <a:srgbClr val="FFFFFF"/>
                  </a:solidFill>
                </a:uFill>
                <a:latin typeface="Candara"/>
              </a:rPr>
              <a:t>bilan</a:t>
            </a:r>
            <a:r>
              <a:rPr lang="en-US" sz="1200" spc="-1" dirty="0">
                <a:solidFill>
                  <a:srgbClr val="073E87"/>
                </a:solidFill>
                <a:uFill>
                  <a:solidFill>
                    <a:srgbClr val="FFFFFF"/>
                  </a:solidFill>
                </a:uFill>
                <a:latin typeface="Candara"/>
              </a:rPr>
              <a:t> et propositions</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l’enfant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choisit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librement</a:t>
            </a:r>
            <a:r>
              <a:rPr lang="en-US" sz="1200" spc="-1" dirty="0">
                <a:solidFill>
                  <a:srgbClr val="073E87"/>
                </a:solidFill>
                <a:uFill>
                  <a:solidFill>
                    <a:srgbClr val="FFFFFF"/>
                  </a:solidFill>
                </a:uFill>
                <a:latin typeface="Candara"/>
              </a:rPr>
              <a:t> son </a:t>
            </a:r>
            <a:r>
              <a:rPr lang="en-US" sz="1200" spc="-1" dirty="0" err="1">
                <a:solidFill>
                  <a:srgbClr val="073E87"/>
                </a:solidFill>
                <a:uFill>
                  <a:solidFill>
                    <a:srgbClr val="FFFFFF"/>
                  </a:solidFill>
                </a:uFill>
                <a:latin typeface="Candara"/>
              </a:rPr>
              <a:t>activité</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L’enfant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donne</a:t>
            </a:r>
            <a:r>
              <a:rPr lang="en-US" sz="1200" spc="-1" dirty="0">
                <a:solidFill>
                  <a:srgbClr val="073E87"/>
                </a:solidFill>
                <a:uFill>
                  <a:solidFill>
                    <a:srgbClr val="FFFFFF"/>
                  </a:solidFill>
                </a:uFill>
                <a:latin typeface="Candara"/>
              </a:rPr>
              <a:t> son </a:t>
            </a:r>
            <a:r>
              <a:rPr lang="en-US" sz="1200" spc="-1" dirty="0" err="1">
                <a:solidFill>
                  <a:srgbClr val="073E87"/>
                </a:solidFill>
                <a:uFill>
                  <a:solidFill>
                    <a:srgbClr val="FFFFFF"/>
                  </a:solidFill>
                </a:uFill>
                <a:latin typeface="Candara"/>
              </a:rPr>
              <a:t>avis</a:t>
            </a:r>
            <a:r>
              <a:rPr lang="en-US" sz="1200" spc="-1" dirty="0">
                <a:solidFill>
                  <a:srgbClr val="073E87"/>
                </a:solidFill>
                <a:uFill>
                  <a:solidFill>
                    <a:srgbClr val="FFFFFF"/>
                  </a:solidFill>
                </a:uFill>
                <a:latin typeface="Candara"/>
              </a:rPr>
              <a:t> sur les </a:t>
            </a:r>
            <a:r>
              <a:rPr lang="en-US" sz="1200" spc="-1" dirty="0" err="1">
                <a:solidFill>
                  <a:srgbClr val="073E87"/>
                </a:solidFill>
                <a:uFill>
                  <a:solidFill>
                    <a:srgbClr val="FFFFFF"/>
                  </a:solidFill>
                </a:uFill>
                <a:latin typeface="Candara"/>
              </a:rPr>
              <a:t>projets</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10 propositions de </a:t>
            </a:r>
            <a:r>
              <a:rPr lang="en-US" sz="1200" spc="-1" dirty="0" err="1">
                <a:solidFill>
                  <a:srgbClr val="073E87"/>
                </a:solidFill>
                <a:uFill>
                  <a:solidFill>
                    <a:srgbClr val="FFFFFF"/>
                  </a:solidFill>
                </a:uFill>
                <a:latin typeface="Candara"/>
              </a:rPr>
              <a:t>projet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viennent</a:t>
            </a:r>
            <a:r>
              <a:rPr lang="en-US" sz="1200" spc="-1" dirty="0">
                <a:solidFill>
                  <a:srgbClr val="073E87"/>
                </a:solidFill>
                <a:uFill>
                  <a:solidFill>
                    <a:srgbClr val="FFFFFF"/>
                  </a:solidFill>
                </a:uFill>
                <a:latin typeface="Candara"/>
              </a:rPr>
              <a:t> des enfants</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p:txBody>
      </p:sp>
      <p:sp>
        <p:nvSpPr>
          <p:cNvPr id="451" name="TextShape 4"/>
          <p:cNvSpPr txBox="1"/>
          <p:nvPr/>
        </p:nvSpPr>
        <p:spPr>
          <a:xfrm>
            <a:off x="6193440" y="2038680"/>
            <a:ext cx="447236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que </a:t>
            </a:r>
            <a:r>
              <a:rPr lang="en-US" sz="1400" b="1" strike="noStrike" spc="-1" dirty="0" err="1">
                <a:solidFill>
                  <a:srgbClr val="31B6FD"/>
                </a:solidFill>
                <a:uFill>
                  <a:solidFill>
                    <a:srgbClr val="FFFFFF"/>
                  </a:solidFill>
                </a:uFill>
                <a:latin typeface="Candara"/>
              </a:rPr>
              <a:t>l’enfant</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soit</a:t>
            </a:r>
            <a:r>
              <a:rPr lang="en-US" sz="1400" b="1" strike="noStrike" spc="-1" dirty="0">
                <a:solidFill>
                  <a:srgbClr val="31B6FD"/>
                </a:solidFill>
                <a:uFill>
                  <a:solidFill>
                    <a:srgbClr val="FFFFFF"/>
                  </a:solidFill>
                </a:uFill>
                <a:latin typeface="Candara"/>
              </a:rPr>
              <a:t> capable de faire ensemble et de </a:t>
            </a:r>
            <a:r>
              <a:rPr lang="en-US" sz="1400" b="1" strike="noStrike" spc="-1" dirty="0" err="1">
                <a:solidFill>
                  <a:srgbClr val="31B6FD"/>
                </a:solidFill>
                <a:uFill>
                  <a:solidFill>
                    <a:srgbClr val="FFFFFF"/>
                  </a:solidFill>
                </a:uFill>
                <a:latin typeface="Candara"/>
              </a:rPr>
              <a:t>coopérer</a:t>
            </a:r>
            <a:endParaRPr lang="en-US" sz="2400" b="0" strike="noStrike" spc="-1" dirty="0">
              <a:solidFill>
                <a:srgbClr val="073E87"/>
              </a:solidFill>
              <a:uFill>
                <a:solidFill>
                  <a:srgbClr val="FFFFFF"/>
                </a:solidFill>
              </a:uFill>
              <a:latin typeface="Candara"/>
            </a:endParaRPr>
          </a:p>
        </p:txBody>
      </p:sp>
      <p:sp>
        <p:nvSpPr>
          <p:cNvPr id="7" name="TextShape 3"/>
          <p:cNvSpPr txBox="1"/>
          <p:nvPr/>
        </p:nvSpPr>
        <p:spPr>
          <a:xfrm>
            <a:off x="6342672" y="2610984"/>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Aide à la preparation et au </a:t>
            </a:r>
            <a:r>
              <a:rPr lang="en-US" sz="1200" b="0" strike="noStrike" spc="-1" dirty="0" err="1">
                <a:solidFill>
                  <a:srgbClr val="073E87"/>
                </a:solidFill>
                <a:uFill>
                  <a:solidFill>
                    <a:srgbClr val="FFFFFF"/>
                  </a:solidFill>
                </a:uFill>
                <a:latin typeface="Candara"/>
              </a:rPr>
              <a:t>rangement</a:t>
            </a:r>
            <a:r>
              <a:rPr lang="en-US" sz="1200" b="0" strike="noStrike"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Activités</a:t>
            </a:r>
            <a:r>
              <a:rPr lang="en-US" sz="1200" spc="-1" dirty="0">
                <a:solidFill>
                  <a:srgbClr val="073E87"/>
                </a:solidFill>
                <a:uFill>
                  <a:solidFill>
                    <a:srgbClr val="FFFFFF"/>
                  </a:solidFill>
                </a:uFill>
                <a:latin typeface="Candara"/>
              </a:rPr>
              <a:t> collectives et </a:t>
            </a:r>
            <a:r>
              <a:rPr lang="en-US" sz="1200" spc="-1" dirty="0" err="1">
                <a:solidFill>
                  <a:srgbClr val="073E87"/>
                </a:solidFill>
                <a:uFill>
                  <a:solidFill>
                    <a:srgbClr val="FFFFFF"/>
                  </a:solidFill>
                </a:uFill>
                <a:latin typeface="Candara"/>
              </a:rPr>
              <a:t>sportives</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Activités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adaptées</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l’âge</a:t>
            </a:r>
            <a:endParaRPr lang="en-US" sz="1200" b="0" strike="noStrike"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Donner des missions aux enfants bien </a:t>
            </a:r>
            <a:r>
              <a:rPr lang="en-US" sz="1200" spc="-1" dirty="0" err="1">
                <a:solidFill>
                  <a:srgbClr val="073E87"/>
                </a:solidFill>
                <a:uFill>
                  <a:solidFill>
                    <a:srgbClr val="FFFFFF"/>
                  </a:solidFill>
                </a:uFill>
                <a:latin typeface="Candara"/>
              </a:rPr>
              <a:t>définies</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err="1">
                <a:solidFill>
                  <a:srgbClr val="073E87"/>
                </a:solidFill>
                <a:uFill>
                  <a:solidFill>
                    <a:srgbClr val="FFFFFF"/>
                  </a:solidFill>
                </a:uFill>
                <a:latin typeface="Candara"/>
              </a:rPr>
              <a:t>Règles</a:t>
            </a:r>
            <a:r>
              <a:rPr lang="en-US" sz="1200" spc="-1" dirty="0">
                <a:solidFill>
                  <a:srgbClr val="073E87"/>
                </a:solidFill>
                <a:uFill>
                  <a:solidFill>
                    <a:srgbClr val="FFFFFF"/>
                  </a:solidFill>
                </a:uFill>
                <a:latin typeface="Candara"/>
              </a:rPr>
              <a:t> de vie par et pour les enfants</a:t>
            </a:r>
          </a:p>
          <a:p>
            <a:pPr marL="473850" lvl="1" indent="-171450">
              <a:lnSpc>
                <a:spcPct val="100000"/>
              </a:lnSpc>
              <a:spcBef>
                <a:spcPts val="360"/>
              </a:spcBef>
              <a:buClr>
                <a:srgbClr val="31B6FD"/>
              </a:buClr>
              <a:buFont typeface="Arial" panose="020B0604020202020204" pitchFamily="34" charset="0"/>
              <a:buChar char="•"/>
            </a:pPr>
            <a:endParaRPr lang="en-US" sz="1200" b="0" strike="noStrike" spc="-1" dirty="0">
              <a:solidFill>
                <a:srgbClr val="073E87"/>
              </a:solidFill>
              <a:uFill>
                <a:solidFill>
                  <a:srgbClr val="FFFFFF"/>
                </a:solidFill>
              </a:uFill>
              <a:latin typeface="Candara"/>
            </a:endParaRP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4 </a:t>
            </a:r>
            <a:r>
              <a:rPr lang="en-US" sz="1200" spc="-1" dirty="0" err="1">
                <a:solidFill>
                  <a:srgbClr val="073E87"/>
                </a:solidFill>
                <a:uFill>
                  <a:solidFill>
                    <a:srgbClr val="FFFFFF"/>
                  </a:solidFill>
                </a:uFill>
                <a:latin typeface="Candara"/>
              </a:rPr>
              <a:t>projets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autonomes</a:t>
            </a:r>
            <a:r>
              <a:rPr lang="en-US" sz="1200" spc="-1" dirty="0">
                <a:solidFill>
                  <a:srgbClr val="073E87"/>
                </a:solidFill>
                <a:uFill>
                  <a:solidFill>
                    <a:srgbClr val="FFFFFF"/>
                  </a:solidFill>
                </a:uFill>
                <a:latin typeface="Candara"/>
              </a:rPr>
              <a:t> sur </a:t>
            </a:r>
            <a:r>
              <a:rPr lang="en-US" sz="1200" spc="-1" dirty="0" err="1">
                <a:solidFill>
                  <a:srgbClr val="073E87"/>
                </a:solidFill>
                <a:uFill>
                  <a:solidFill>
                    <a:srgbClr val="FFFFFF"/>
                  </a:solidFill>
                </a:uFill>
                <a:latin typeface="Candara"/>
              </a:rPr>
              <a:t>l’année</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Esprit </a:t>
            </a:r>
            <a:r>
              <a:rPr lang="en-US" sz="1200" spc="-1" dirty="0" err="1">
                <a:solidFill>
                  <a:srgbClr val="073E87"/>
                </a:solidFill>
                <a:uFill>
                  <a:solidFill>
                    <a:srgbClr val="FFFFFF"/>
                  </a:solidFill>
                </a:uFill>
                <a:latin typeface="Candara"/>
              </a:rPr>
              <a:t>d’équipe</a:t>
            </a:r>
            <a:r>
              <a:rPr lang="en-US" sz="1200" spc="-1" dirty="0">
                <a:solidFill>
                  <a:srgbClr val="073E87"/>
                </a:solidFill>
                <a:uFill>
                  <a:solidFill>
                    <a:srgbClr val="FFFFFF"/>
                  </a:solidFill>
                </a:uFill>
                <a:latin typeface="Candara"/>
              </a:rPr>
              <a:t> sur les </a:t>
            </a:r>
            <a:r>
              <a:rPr lang="en-US" sz="1200" spc="-1" dirty="0" err="1">
                <a:solidFill>
                  <a:srgbClr val="073E87"/>
                </a:solidFill>
                <a:uFill>
                  <a:solidFill>
                    <a:srgbClr val="FFFFFF"/>
                  </a:solidFill>
                </a:uFill>
                <a:latin typeface="Candara"/>
              </a:rPr>
              <a:t>jeux</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sportifs</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p>
          <a:p>
            <a:pPr>
              <a:lnSpc>
                <a:spcPct val="100000"/>
              </a:lnSpc>
              <a:spcBef>
                <a:spcPts val="400"/>
              </a:spcBef>
            </a:pPr>
            <a:endParaRPr lang="en-US" sz="2400" b="0" strike="noStrike" spc="-1" dirty="0">
              <a:solidFill>
                <a:srgbClr val="073E87"/>
              </a:solidFill>
              <a:uFill>
                <a:solidFill>
                  <a:srgbClr val="FFFFFF"/>
                </a:solidFill>
              </a:u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CustomShape 1"/>
          <p:cNvSpPr/>
          <p:nvPr/>
        </p:nvSpPr>
        <p:spPr>
          <a:xfrm flipV="1">
            <a:off x="152280" y="174600"/>
            <a:ext cx="9710280" cy="914760"/>
          </a:xfrm>
          <a:prstGeom prst="rect">
            <a:avLst/>
          </a:prstGeom>
          <a:noFill/>
          <a:ln>
            <a:noFill/>
          </a:ln>
        </p:spPr>
        <p:style>
          <a:lnRef idx="0">
            <a:scrgbClr r="0" g="0" b="0"/>
          </a:lnRef>
          <a:fillRef idx="0">
            <a:scrgbClr r="0" g="0" b="0"/>
          </a:fillRef>
          <a:effectRef idx="0">
            <a:scrgbClr r="0" g="0" b="0"/>
          </a:effectRef>
          <a:fontRef idx="minor"/>
        </p:style>
        <p:txBody>
          <a:bodyPr anchor="ctr"/>
          <a:lstStyle/>
          <a:p>
            <a:pPr>
              <a:lnSpc>
                <a:spcPct val="100000"/>
              </a:lnSpc>
            </a:pPr>
            <a:r>
              <a:rPr lang="fr-FR" sz="1800" b="0" strike="noStrike" spc="-1">
                <a:solidFill>
                  <a:srgbClr val="000000"/>
                </a:solidFill>
                <a:uFill>
                  <a:solidFill>
                    <a:srgbClr val="FFFFFF"/>
                  </a:solidFill>
                </a:uFill>
                <a:latin typeface="Arial"/>
              </a:rPr>
              <a:t>
</a:t>
            </a:r>
          </a:p>
          <a:p>
            <a:pPr>
              <a:lnSpc>
                <a:spcPct val="100000"/>
              </a:lnSpc>
            </a:pPr>
            <a:endParaRPr lang="fr-FR" sz="1800" b="0" strike="noStrike" spc="-1">
              <a:solidFill>
                <a:srgbClr val="000000"/>
              </a:solidFill>
              <a:uFill>
                <a:solidFill>
                  <a:srgbClr val="FFFFFF"/>
                </a:solidFill>
              </a:uFill>
              <a:latin typeface="Arial"/>
            </a:endParaRPr>
          </a:p>
        </p:txBody>
      </p:sp>
      <p:sp>
        <p:nvSpPr>
          <p:cNvPr id="346" name="CustomShape 2"/>
          <p:cNvSpPr/>
          <p:nvPr/>
        </p:nvSpPr>
        <p:spPr>
          <a:xfrm flipV="1">
            <a:off x="152280" y="311760"/>
            <a:ext cx="9710280" cy="640440"/>
          </a:xfrm>
          <a:prstGeom prst="rect">
            <a:avLst/>
          </a:prstGeom>
          <a:noFill/>
          <a:ln>
            <a:noFill/>
          </a:ln>
        </p:spPr>
        <p:style>
          <a:lnRef idx="0">
            <a:scrgbClr r="0" g="0" b="0"/>
          </a:lnRef>
          <a:fillRef idx="0">
            <a:scrgbClr r="0" g="0" b="0"/>
          </a:fillRef>
          <a:effectRef idx="0">
            <a:scrgbClr r="0" g="0" b="0"/>
          </a:effectRef>
          <a:fontRef idx="minor"/>
        </p:style>
        <p:txBody>
          <a:bodyPr anchor="ctr"/>
          <a:lstStyle/>
          <a:p>
            <a:pPr>
              <a:lnSpc>
                <a:spcPct val="100000"/>
              </a:lnSpc>
            </a:pP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p:txBody>
      </p:sp>
      <p:sp>
        <p:nvSpPr>
          <p:cNvPr id="347" name="CustomShape 3"/>
          <p:cNvSpPr/>
          <p:nvPr/>
        </p:nvSpPr>
        <p:spPr>
          <a:xfrm flipV="1">
            <a:off x="152280" y="448560"/>
            <a:ext cx="9710280" cy="366120"/>
          </a:xfrm>
          <a:prstGeom prst="rect">
            <a:avLst/>
          </a:prstGeom>
          <a:noFill/>
          <a:ln>
            <a:noFill/>
          </a:ln>
        </p:spPr>
        <p:style>
          <a:lnRef idx="0">
            <a:scrgbClr r="0" g="0" b="0"/>
          </a:lnRef>
          <a:fillRef idx="0">
            <a:scrgbClr r="0" g="0" b="0"/>
          </a:fillRef>
          <a:effectRef idx="0">
            <a:scrgbClr r="0" g="0" b="0"/>
          </a:effectRef>
          <a:fontRef idx="minor"/>
        </p:style>
        <p:txBody>
          <a:bodyPr anchor="ctr"/>
          <a:lstStyle/>
          <a:p>
            <a:pPr>
              <a:lnSpc>
                <a:spcPct val="100000"/>
              </a:lnSpc>
            </a:pPr>
            <a:r>
              <a:rPr lang="fr-FR" sz="1800" b="0" strike="noStrike" spc="-1">
                <a:solidFill>
                  <a:srgbClr val="000000"/>
                </a:solidFill>
                <a:uFill>
                  <a:solidFill>
                    <a:srgbClr val="FFFFFF"/>
                  </a:solidFill>
                </a:uFill>
                <a:latin typeface="Verdana"/>
              </a:rPr>
              <a:t>        </a:t>
            </a:r>
            <a:endParaRPr lang="fr-FR" sz="1800" b="0" strike="noStrike" spc="-1">
              <a:solidFill>
                <a:srgbClr val="000000"/>
              </a:solidFill>
              <a:uFill>
                <a:solidFill>
                  <a:srgbClr val="FFFFFF"/>
                </a:solidFill>
              </a:uFill>
              <a:latin typeface="Arial"/>
            </a:endParaRPr>
          </a:p>
        </p:txBody>
      </p:sp>
      <p:sp>
        <p:nvSpPr>
          <p:cNvPr id="348" name="CustomShape 4"/>
          <p:cNvSpPr/>
          <p:nvPr/>
        </p:nvSpPr>
        <p:spPr>
          <a:xfrm>
            <a:off x="476640" y="1584000"/>
            <a:ext cx="11178360" cy="447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7200" b="0" strike="noStrike" spc="-1">
                <a:solidFill>
                  <a:srgbClr val="052E65"/>
                </a:solidFill>
                <a:uFill>
                  <a:solidFill>
                    <a:srgbClr val="FFFFFF"/>
                  </a:solidFill>
                </a:uFill>
                <a:latin typeface="Candara"/>
              </a:rPr>
              <a:t>Voir organigramme du service Enfance</a:t>
            </a:r>
            <a:endParaRPr lang="fr-FR" sz="1800" b="0" strike="noStrike" spc="-1">
              <a:solidFill>
                <a:srgbClr val="000000"/>
              </a:solidFill>
              <a:uFill>
                <a:solidFill>
                  <a:srgbClr val="FFFFFF"/>
                </a:solidFill>
              </a:uFill>
              <a:latin typeface="Arial"/>
            </a:endParaRPr>
          </a:p>
          <a:p>
            <a:pPr algn="ctr">
              <a:lnSpc>
                <a:spcPct val="100000"/>
              </a:lnSpc>
            </a:pPr>
            <a:endParaRPr lang="fr-FR" sz="1800" b="0" strike="noStrike" spc="-1">
              <a:solidFill>
                <a:srgbClr val="000000"/>
              </a:solidFill>
              <a:uFill>
                <a:solidFill>
                  <a:srgbClr val="FFFFFF"/>
                </a:solidFill>
              </a:uFill>
              <a:latin typeface="Arial"/>
            </a:endParaRPr>
          </a:p>
          <a:p>
            <a:pPr algn="ctr">
              <a:lnSpc>
                <a:spcPct val="100000"/>
              </a:lnSpc>
            </a:pPr>
            <a:r>
              <a:rPr lang="fr-FR" sz="7200" b="0" strike="noStrike" spc="-1">
                <a:solidFill>
                  <a:srgbClr val="052E65"/>
                </a:solidFill>
                <a:uFill>
                  <a:solidFill>
                    <a:srgbClr val="FFFFFF"/>
                  </a:solidFill>
                </a:uFill>
                <a:latin typeface="Candara"/>
              </a:rPr>
              <a:t>Annexe 1</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Shape 2"/>
          <p:cNvSpPr txBox="1"/>
          <p:nvPr/>
        </p:nvSpPr>
        <p:spPr>
          <a:xfrm>
            <a:off x="3036477" y="1976124"/>
            <a:ext cx="509580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que </a:t>
            </a:r>
            <a:r>
              <a:rPr lang="en-US" sz="1400" b="1" strike="noStrike" spc="-1" dirty="0" err="1">
                <a:solidFill>
                  <a:srgbClr val="31B6FD"/>
                </a:solidFill>
                <a:uFill>
                  <a:solidFill>
                    <a:srgbClr val="FFFFFF"/>
                  </a:solidFill>
                </a:uFill>
                <a:latin typeface="Candara"/>
              </a:rPr>
              <a:t>l’enfant</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soit</a:t>
            </a:r>
            <a:r>
              <a:rPr lang="en-US" sz="1400" b="1" strike="noStrike" spc="-1" dirty="0">
                <a:solidFill>
                  <a:srgbClr val="31B6FD"/>
                </a:solidFill>
                <a:uFill>
                  <a:solidFill>
                    <a:srgbClr val="FFFFFF"/>
                  </a:solidFill>
                </a:uFill>
                <a:latin typeface="Candara"/>
              </a:rPr>
              <a:t> capable de faire </a:t>
            </a:r>
            <a:r>
              <a:rPr lang="en-US" sz="1400" b="1" strike="noStrike" spc="-1" dirty="0" err="1">
                <a:solidFill>
                  <a:srgbClr val="31B6FD"/>
                </a:solidFill>
                <a:uFill>
                  <a:solidFill>
                    <a:srgbClr val="FFFFFF"/>
                  </a:solidFill>
                </a:uFill>
                <a:latin typeface="Candara"/>
              </a:rPr>
              <a:t>appel</a:t>
            </a:r>
            <a:r>
              <a:rPr lang="en-US" sz="1400" b="1" strike="noStrike" spc="-1" dirty="0">
                <a:solidFill>
                  <a:srgbClr val="31B6FD"/>
                </a:solidFill>
                <a:uFill>
                  <a:solidFill>
                    <a:srgbClr val="FFFFFF"/>
                  </a:solidFill>
                </a:uFill>
                <a:latin typeface="Candara"/>
              </a:rPr>
              <a:t> à son imagination et </a:t>
            </a:r>
            <a:r>
              <a:rPr lang="en-US" sz="1400" b="1" strike="noStrike" spc="-1" dirty="0" err="1">
                <a:solidFill>
                  <a:srgbClr val="31B6FD"/>
                </a:solidFill>
                <a:uFill>
                  <a:solidFill>
                    <a:srgbClr val="FFFFFF"/>
                  </a:solidFill>
                </a:uFill>
                <a:latin typeface="Candara"/>
              </a:rPr>
              <a:t>sa</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créativité</a:t>
            </a:r>
            <a:endParaRPr lang="en-US" sz="2400" b="0" strike="noStrike" spc="-1" dirty="0">
              <a:solidFill>
                <a:srgbClr val="073E87"/>
              </a:solidFill>
              <a:uFill>
                <a:solidFill>
                  <a:srgbClr val="FFFFFF"/>
                </a:solidFill>
              </a:uFill>
              <a:latin typeface="Candara"/>
            </a:endParaRPr>
          </a:p>
        </p:txBody>
      </p:sp>
      <p:sp>
        <p:nvSpPr>
          <p:cNvPr id="14" name="TextShape 3"/>
          <p:cNvSpPr txBox="1"/>
          <p:nvPr/>
        </p:nvSpPr>
        <p:spPr>
          <a:xfrm>
            <a:off x="3039357" y="3000769"/>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Laisser</a:t>
            </a:r>
            <a:r>
              <a:rPr lang="en-US" sz="1200" b="0" strike="noStrike" spc="-1" dirty="0">
                <a:solidFill>
                  <a:srgbClr val="073E87"/>
                </a:solidFill>
                <a:uFill>
                  <a:solidFill>
                    <a:srgbClr val="FFFFFF"/>
                  </a:solidFill>
                </a:uFill>
                <a:latin typeface="Candara"/>
              </a:rPr>
              <a:t> du matériel à disposition sur </a:t>
            </a:r>
            <a:r>
              <a:rPr lang="en-US" sz="1200" b="0" strike="noStrike" spc="-1" dirty="0" err="1">
                <a:solidFill>
                  <a:srgbClr val="073E87"/>
                </a:solidFill>
                <a:uFill>
                  <a:solidFill>
                    <a:srgbClr val="FFFFFF"/>
                  </a:solidFill>
                </a:uFill>
                <a:latin typeface="Candara"/>
              </a:rPr>
              <a:t>une</a:t>
            </a:r>
            <a:r>
              <a:rPr lang="en-US" sz="1200" b="0" strike="noStrike" spc="-1" dirty="0">
                <a:solidFill>
                  <a:srgbClr val="073E87"/>
                </a:solidFill>
                <a:uFill>
                  <a:solidFill>
                    <a:srgbClr val="FFFFFF"/>
                  </a:solidFill>
                </a:uFill>
                <a:latin typeface="Candara"/>
              </a:rPr>
              <a:t> table</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Décoration</a:t>
            </a:r>
            <a:r>
              <a:rPr lang="en-US" sz="1200" spc="-1" dirty="0">
                <a:solidFill>
                  <a:srgbClr val="073E87"/>
                </a:solidFill>
                <a:uFill>
                  <a:solidFill>
                    <a:srgbClr val="FFFFFF"/>
                  </a:solidFill>
                </a:uFill>
                <a:latin typeface="Candara"/>
              </a:rPr>
              <a:t> des salles </a:t>
            </a:r>
            <a:r>
              <a:rPr lang="en-US" sz="1200" spc="-1" dirty="0" err="1">
                <a:solidFill>
                  <a:srgbClr val="073E87"/>
                </a:solidFill>
                <a:uFill>
                  <a:solidFill>
                    <a:srgbClr val="FFFFFF"/>
                  </a:solidFill>
                </a:uFill>
                <a:latin typeface="Candara"/>
              </a:rPr>
              <a:t>en</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fonction</a:t>
            </a:r>
            <a:r>
              <a:rPr lang="en-US" sz="1200" spc="-1" dirty="0">
                <a:solidFill>
                  <a:srgbClr val="073E87"/>
                </a:solidFill>
                <a:uFill>
                  <a:solidFill>
                    <a:srgbClr val="FFFFFF"/>
                  </a:solidFill>
                </a:uFill>
                <a:latin typeface="Candara"/>
              </a:rPr>
              <a:t> du theme du </a:t>
            </a:r>
            <a:r>
              <a:rPr lang="en-US" sz="1200" spc="-1" dirty="0" err="1">
                <a:solidFill>
                  <a:srgbClr val="073E87"/>
                </a:solidFill>
                <a:uFill>
                  <a:solidFill>
                    <a:srgbClr val="FFFFFF"/>
                  </a:solidFill>
                </a:uFill>
                <a:latin typeface="Candara"/>
              </a:rPr>
              <a:t>projet</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Utilisation</a:t>
            </a:r>
            <a:r>
              <a:rPr lang="en-US" sz="1200" b="0" strike="noStrike" spc="-1" dirty="0">
                <a:solidFill>
                  <a:srgbClr val="073E87"/>
                </a:solidFill>
                <a:uFill>
                  <a:solidFill>
                    <a:srgbClr val="FFFFFF"/>
                  </a:solidFill>
                </a:uFill>
                <a:latin typeface="Candara"/>
              </a:rPr>
              <a:t> de la musique et des </a:t>
            </a:r>
            <a:r>
              <a:rPr lang="en-US" sz="1200" b="0" strike="noStrike" spc="-1" dirty="0" err="1">
                <a:solidFill>
                  <a:srgbClr val="073E87"/>
                </a:solidFill>
                <a:uFill>
                  <a:solidFill>
                    <a:srgbClr val="FFFFFF"/>
                  </a:solidFill>
                </a:uFill>
                <a:latin typeface="Candara"/>
              </a:rPr>
              <a:t>affichages</a:t>
            </a:r>
            <a:r>
              <a:rPr lang="en-US" sz="1200" b="0" strike="noStrike" spc="-1" dirty="0">
                <a:solidFill>
                  <a:srgbClr val="073E87"/>
                </a:solidFill>
                <a:uFill>
                  <a:solidFill>
                    <a:srgbClr val="FFFFFF"/>
                  </a:solidFill>
                </a:uFill>
                <a:latin typeface="Candara"/>
              </a:rPr>
              <a:t> dans les salles</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Laisser</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l’enfant</a:t>
            </a:r>
            <a:r>
              <a:rPr lang="en-US" sz="1200" spc="-1" dirty="0">
                <a:solidFill>
                  <a:srgbClr val="073E87"/>
                </a:solidFill>
                <a:uFill>
                  <a:solidFill>
                    <a:srgbClr val="FFFFFF"/>
                  </a:solidFill>
                </a:uFill>
                <a:latin typeface="Candara"/>
              </a:rPr>
              <a:t> faire par </a:t>
            </a:r>
            <a:r>
              <a:rPr lang="en-US" sz="1200" spc="-1" dirty="0" err="1">
                <a:solidFill>
                  <a:srgbClr val="073E87"/>
                </a:solidFill>
                <a:uFill>
                  <a:solidFill>
                    <a:srgbClr val="FFFFFF"/>
                  </a:solidFill>
                </a:uFill>
                <a:latin typeface="Candara"/>
              </a:rPr>
              <a:t>lui</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même</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err="1">
                <a:solidFill>
                  <a:srgbClr val="073E87"/>
                </a:solidFill>
                <a:uFill>
                  <a:solidFill>
                    <a:srgbClr val="FFFFFF"/>
                  </a:solidFill>
                </a:uFill>
                <a:latin typeface="Candara"/>
              </a:rPr>
              <a:t>Amorces</a:t>
            </a:r>
            <a:r>
              <a:rPr lang="en-US" sz="1200" spc="-1" dirty="0">
                <a:solidFill>
                  <a:srgbClr val="073E87"/>
                </a:solidFill>
                <a:uFill>
                  <a:solidFill>
                    <a:srgbClr val="FFFFFF"/>
                  </a:solidFill>
                </a:uFill>
                <a:latin typeface="Candara"/>
              </a:rPr>
              <a:t> des </a:t>
            </a:r>
            <a:r>
              <a:rPr lang="en-US" sz="1200" spc="-1" dirty="0" err="1">
                <a:solidFill>
                  <a:srgbClr val="073E87"/>
                </a:solidFill>
                <a:uFill>
                  <a:solidFill>
                    <a:srgbClr val="FFFFFF"/>
                  </a:solidFill>
                </a:uFill>
                <a:latin typeface="Candara"/>
              </a:rPr>
              <a:t>jeux</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revisitées</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Ne pas </a:t>
            </a:r>
            <a:r>
              <a:rPr lang="en-US" sz="1200" spc="-1" dirty="0" err="1">
                <a:solidFill>
                  <a:srgbClr val="073E87"/>
                </a:solidFill>
                <a:uFill>
                  <a:solidFill>
                    <a:srgbClr val="FFFFFF"/>
                  </a:solidFill>
                </a:uFill>
                <a:latin typeface="Candara"/>
              </a:rPr>
              <a:t>toujours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montrer</a:t>
            </a:r>
            <a:r>
              <a:rPr lang="en-US" sz="1200" spc="-1" dirty="0">
                <a:solidFill>
                  <a:srgbClr val="073E87"/>
                </a:solidFill>
                <a:uFill>
                  <a:solidFill>
                    <a:srgbClr val="FFFFFF"/>
                  </a:solidFill>
                </a:uFill>
                <a:latin typeface="Candara"/>
              </a:rPr>
              <a:t> un </a:t>
            </a:r>
            <a:r>
              <a:rPr lang="en-US" sz="1200" spc="-1" dirty="0" err="1">
                <a:solidFill>
                  <a:srgbClr val="073E87"/>
                </a:solidFill>
                <a:uFill>
                  <a:solidFill>
                    <a:srgbClr val="FFFFFF"/>
                  </a:solidFill>
                </a:uFill>
                <a:latin typeface="Candara"/>
              </a:rPr>
              <a:t>modèle</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endParaRPr lang="en-US" sz="1200" b="0" strike="noStrike" spc="-1" dirty="0">
              <a:solidFill>
                <a:srgbClr val="073E87"/>
              </a:solidFill>
              <a:uFill>
                <a:solidFill>
                  <a:srgbClr val="FFFFFF"/>
                </a:solidFill>
              </a:uFill>
              <a:latin typeface="Candara"/>
            </a:endParaRP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Plusieurs</a:t>
            </a:r>
            <a:r>
              <a:rPr lang="en-US" sz="1200" spc="-1" dirty="0">
                <a:solidFill>
                  <a:srgbClr val="073E87"/>
                </a:solidFill>
                <a:uFill>
                  <a:solidFill>
                    <a:srgbClr val="FFFFFF"/>
                  </a:solidFill>
                </a:uFill>
                <a:latin typeface="Candara"/>
              </a:rPr>
              <a:t> creations </a:t>
            </a:r>
            <a:r>
              <a:rPr lang="en-US" sz="1200" spc="-1" dirty="0" err="1">
                <a:solidFill>
                  <a:srgbClr val="073E87"/>
                </a:solidFill>
                <a:uFill>
                  <a:solidFill>
                    <a:srgbClr val="FFFFFF"/>
                  </a:solidFill>
                </a:uFill>
                <a:latin typeface="Candara"/>
              </a:rPr>
              <a:t>réalisées</a:t>
            </a:r>
            <a:r>
              <a:rPr lang="en-US" sz="1200" spc="-1" dirty="0">
                <a:solidFill>
                  <a:srgbClr val="073E87"/>
                </a:solidFill>
                <a:uFill>
                  <a:solidFill>
                    <a:srgbClr val="FFFFFF"/>
                  </a:solidFill>
                </a:uFill>
                <a:latin typeface="Candara"/>
              </a:rPr>
              <a:t> par les enfants </a:t>
            </a:r>
            <a:r>
              <a:rPr lang="en-US" sz="1200" spc="-1" dirty="0" err="1">
                <a:solidFill>
                  <a:srgbClr val="073E87"/>
                </a:solidFill>
                <a:uFill>
                  <a:solidFill>
                    <a:srgbClr val="FFFFFF"/>
                  </a:solidFill>
                </a:uFill>
                <a:latin typeface="Candara"/>
              </a:rPr>
              <a:t>uniquement</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Les enfants </a:t>
            </a:r>
            <a:r>
              <a:rPr lang="en-US" sz="1200" spc="-1" dirty="0" err="1">
                <a:solidFill>
                  <a:srgbClr val="073E87"/>
                </a:solidFill>
                <a:uFill>
                  <a:solidFill>
                    <a:srgbClr val="FFFFFF"/>
                  </a:solidFill>
                </a:uFill>
                <a:latin typeface="Candara"/>
              </a:rPr>
              <a:t>rentrent</a:t>
            </a:r>
            <a:r>
              <a:rPr lang="en-US" sz="1200" spc="-1" dirty="0">
                <a:solidFill>
                  <a:srgbClr val="073E87"/>
                </a:solidFill>
                <a:uFill>
                  <a:solidFill>
                    <a:srgbClr val="FFFFFF"/>
                  </a:solidFill>
                </a:uFill>
                <a:latin typeface="Candara"/>
              </a:rPr>
              <a:t> dans le theme du </a:t>
            </a:r>
            <a:r>
              <a:rPr lang="en-US" sz="1200" spc="-1" dirty="0" err="1">
                <a:solidFill>
                  <a:srgbClr val="073E87"/>
                </a:solidFill>
                <a:uFill>
                  <a:solidFill>
                    <a:srgbClr val="FFFFFF"/>
                  </a:solidFill>
                </a:uFill>
                <a:latin typeface="Candara"/>
              </a:rPr>
              <a:t>projet</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Les salles </a:t>
            </a:r>
            <a:r>
              <a:rPr lang="en-US" sz="1200" spc="-1" dirty="0" err="1">
                <a:solidFill>
                  <a:srgbClr val="073E87"/>
                </a:solidFill>
                <a:uFill>
                  <a:solidFill>
                    <a:srgbClr val="FFFFFF"/>
                  </a:solidFill>
                </a:uFill>
                <a:latin typeface="Candara"/>
              </a:rPr>
              <a:t>sont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décorées</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p:txBody>
      </p:sp>
      <p:sp>
        <p:nvSpPr>
          <p:cNvPr id="8" name="TextShape 1">
            <a:extLst>
              <a:ext uri="{FF2B5EF4-FFF2-40B4-BE49-F238E27FC236}">
                <a16:creationId xmlns:a16="http://schemas.microsoft.com/office/drawing/2014/main" id="{58D41E6B-8738-4A49-8C63-4EA5A2119421}"/>
              </a:ext>
            </a:extLst>
          </p:cNvPr>
          <p:cNvSpPr txBox="1"/>
          <p:nvPr/>
        </p:nvSpPr>
        <p:spPr>
          <a:xfrm>
            <a:off x="609480" y="338400"/>
            <a:ext cx="10972440" cy="1252440"/>
          </a:xfrm>
          <a:prstGeom prst="rect">
            <a:avLst/>
          </a:prstGeom>
          <a:noFill/>
          <a:ln>
            <a:noFill/>
          </a:ln>
        </p:spPr>
        <p:txBody>
          <a:bodyPr anchor="ctr"/>
          <a:lstStyle/>
          <a:p>
            <a:pPr algn="ctr">
              <a:lnSpc>
                <a:spcPct val="100000"/>
              </a:lnSpc>
            </a:pPr>
            <a:r>
              <a:rPr lang="en-US" sz="3600" b="1" u="sng" strike="noStrike" spc="-1" dirty="0" err="1">
                <a:solidFill>
                  <a:srgbClr val="052E65"/>
                </a:solidFill>
                <a:uFill>
                  <a:solidFill>
                    <a:srgbClr val="FFFFFF"/>
                  </a:solidFill>
                </a:uFill>
                <a:latin typeface="Candara"/>
              </a:rPr>
              <a:t>Accompagner</a:t>
            </a:r>
            <a:r>
              <a:rPr lang="en-US" sz="3600" b="1" u="sng" strike="noStrike" spc="-1" dirty="0">
                <a:solidFill>
                  <a:srgbClr val="052E65"/>
                </a:solidFill>
                <a:uFill>
                  <a:solidFill>
                    <a:srgbClr val="FFFFFF"/>
                  </a:solidFill>
                </a:uFill>
                <a:latin typeface="Candara"/>
              </a:rPr>
              <a:t> </a:t>
            </a:r>
            <a:r>
              <a:rPr lang="en-US" sz="3600" b="1" u="sng" strike="noStrike" spc="-1" dirty="0" err="1">
                <a:solidFill>
                  <a:srgbClr val="052E65"/>
                </a:solidFill>
                <a:uFill>
                  <a:solidFill>
                    <a:srgbClr val="FFFFFF"/>
                  </a:solidFill>
                </a:uFill>
                <a:latin typeface="Candara"/>
              </a:rPr>
              <a:t>l’enfant</a:t>
            </a:r>
            <a:r>
              <a:rPr lang="en-US" sz="3600" b="1" u="sng" strike="noStrike" spc="-1" dirty="0">
                <a:solidFill>
                  <a:srgbClr val="052E65"/>
                </a:solidFill>
                <a:uFill>
                  <a:solidFill>
                    <a:srgbClr val="FFFFFF"/>
                  </a:solidFill>
                </a:uFill>
                <a:latin typeface="Candara"/>
              </a:rPr>
              <a:t> à </a:t>
            </a:r>
            <a:r>
              <a:rPr lang="en-US" sz="3600" b="1" u="sng" strike="noStrike" spc="-1" dirty="0" err="1">
                <a:solidFill>
                  <a:srgbClr val="052E65"/>
                </a:solidFill>
                <a:uFill>
                  <a:solidFill>
                    <a:srgbClr val="FFFFFF"/>
                  </a:solidFill>
                </a:uFill>
                <a:latin typeface="Candara"/>
              </a:rPr>
              <a:t>devenir</a:t>
            </a:r>
            <a:r>
              <a:rPr lang="en-US" sz="3600" b="1" u="sng" strike="noStrike" spc="-1" dirty="0">
                <a:solidFill>
                  <a:srgbClr val="052E65"/>
                </a:solidFill>
                <a:uFill>
                  <a:solidFill>
                    <a:srgbClr val="FFFFFF"/>
                  </a:solidFill>
                </a:uFill>
                <a:latin typeface="Candara"/>
              </a:rPr>
              <a:t> </a:t>
            </a:r>
            <a:r>
              <a:rPr lang="en-US" sz="3600" b="1" u="sng" strike="noStrike" spc="-1" dirty="0" err="1">
                <a:solidFill>
                  <a:srgbClr val="052E65"/>
                </a:solidFill>
                <a:uFill>
                  <a:solidFill>
                    <a:srgbClr val="FFFFFF"/>
                  </a:solidFill>
                </a:uFill>
                <a:latin typeface="Candara"/>
              </a:rPr>
              <a:t>citoyen</a:t>
            </a:r>
            <a:r>
              <a:rPr lang="en-US" sz="3600" b="1" u="sng" strike="noStrike" spc="-1" dirty="0">
                <a:solidFill>
                  <a:srgbClr val="052E65"/>
                </a:solidFill>
                <a:uFill>
                  <a:solidFill>
                    <a:srgbClr val="FFFFFF"/>
                  </a:solidFill>
                </a:uFill>
                <a:latin typeface="Candara"/>
              </a:rPr>
              <a:t> 2</a:t>
            </a:r>
            <a:endParaRPr lang="en-US" sz="3600" b="0" strike="noStrike" spc="-1" dirty="0">
              <a:solidFill>
                <a:srgbClr val="000000"/>
              </a:solidFill>
              <a:uFill>
                <a:solidFill>
                  <a:srgbClr val="FFFFFF"/>
                </a:solidFill>
              </a:u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3600" b="1" u="sng" strike="noStrike" spc="-1" dirty="0" err="1">
                <a:solidFill>
                  <a:srgbClr val="052E65"/>
                </a:solidFill>
                <a:uFill>
                  <a:solidFill>
                    <a:srgbClr val="FFFFFF"/>
                  </a:solidFill>
                </a:uFill>
                <a:latin typeface="Candara"/>
              </a:rPr>
              <a:t>Favoriser</a:t>
            </a:r>
            <a:r>
              <a:rPr lang="en-US" sz="3600" b="1" u="sng" strike="noStrike" spc="-1" dirty="0">
                <a:solidFill>
                  <a:srgbClr val="052E65"/>
                </a:solidFill>
                <a:uFill>
                  <a:solidFill>
                    <a:srgbClr val="FFFFFF"/>
                  </a:solidFill>
                </a:uFill>
                <a:latin typeface="Candara"/>
              </a:rPr>
              <a:t> </a:t>
            </a:r>
            <a:r>
              <a:rPr lang="en-US" sz="3600" b="1" u="sng" strike="noStrike" spc="-1" dirty="0" err="1">
                <a:solidFill>
                  <a:srgbClr val="052E65"/>
                </a:solidFill>
                <a:uFill>
                  <a:solidFill>
                    <a:srgbClr val="FFFFFF"/>
                  </a:solidFill>
                </a:uFill>
                <a:latin typeface="Candara"/>
              </a:rPr>
              <a:t>l’échange</a:t>
            </a:r>
            <a:r>
              <a:rPr lang="en-US" sz="3600" b="1" u="sng" strike="noStrike" spc="-1" dirty="0">
                <a:solidFill>
                  <a:srgbClr val="052E65"/>
                </a:solidFill>
                <a:uFill>
                  <a:solidFill>
                    <a:srgbClr val="FFFFFF"/>
                  </a:solidFill>
                </a:uFill>
                <a:latin typeface="Candara"/>
              </a:rPr>
              <a:t> avec les </a:t>
            </a:r>
            <a:r>
              <a:rPr lang="en-US" sz="3600" b="1" u="sng" strike="noStrike" spc="-1" dirty="0" err="1">
                <a:solidFill>
                  <a:srgbClr val="052E65"/>
                </a:solidFill>
                <a:uFill>
                  <a:solidFill>
                    <a:srgbClr val="FFFFFF"/>
                  </a:solidFill>
                </a:uFill>
                <a:latin typeface="Candara"/>
              </a:rPr>
              <a:t>familles</a:t>
            </a:r>
            <a:r>
              <a:rPr lang="en-US" sz="3600" b="1" u="sng" spc="-1" dirty="0">
                <a:solidFill>
                  <a:srgbClr val="052E65"/>
                </a:solidFill>
                <a:uFill>
                  <a:solidFill>
                    <a:srgbClr val="FFFFFF"/>
                  </a:solidFill>
                </a:uFill>
                <a:latin typeface="Candara"/>
              </a:rPr>
              <a:t>, </a:t>
            </a:r>
          </a:p>
          <a:p>
            <a:pPr algn="ctr">
              <a:lnSpc>
                <a:spcPct val="100000"/>
              </a:lnSpc>
            </a:pPr>
            <a:r>
              <a:rPr lang="en-US" sz="3600" b="1" u="sng" spc="-1" dirty="0">
                <a:solidFill>
                  <a:srgbClr val="052E65"/>
                </a:solidFill>
                <a:uFill>
                  <a:solidFill>
                    <a:srgbClr val="FFFFFF"/>
                  </a:solidFill>
                </a:uFill>
                <a:latin typeface="Candara"/>
              </a:rPr>
              <a:t>les </a:t>
            </a:r>
            <a:r>
              <a:rPr lang="en-US" sz="3600" b="1" u="sng" spc="-1" dirty="0" err="1">
                <a:solidFill>
                  <a:srgbClr val="052E65"/>
                </a:solidFill>
                <a:uFill>
                  <a:solidFill>
                    <a:srgbClr val="FFFFFF"/>
                  </a:solidFill>
                </a:uFill>
                <a:latin typeface="Candara"/>
              </a:rPr>
              <a:t>enseignants</a:t>
            </a:r>
            <a:r>
              <a:rPr lang="en-US" sz="3600" b="1" u="sng" spc="-1" dirty="0">
                <a:solidFill>
                  <a:srgbClr val="052E65"/>
                </a:solidFill>
                <a:uFill>
                  <a:solidFill>
                    <a:srgbClr val="FFFFFF"/>
                  </a:solidFill>
                </a:uFill>
                <a:latin typeface="Candara"/>
              </a:rPr>
              <a:t> et les associations</a:t>
            </a:r>
            <a:endParaRPr lang="en-US" sz="3600" b="0" strike="noStrike" spc="-1" dirty="0">
              <a:solidFill>
                <a:srgbClr val="000000"/>
              </a:solidFill>
              <a:uFill>
                <a:solidFill>
                  <a:srgbClr val="FFFFFF"/>
                </a:solidFill>
              </a:uFill>
              <a:latin typeface="Candara"/>
            </a:endParaRPr>
          </a:p>
        </p:txBody>
      </p:sp>
      <p:sp>
        <p:nvSpPr>
          <p:cNvPr id="8" name="TextShape 2"/>
          <p:cNvSpPr txBox="1"/>
          <p:nvPr/>
        </p:nvSpPr>
        <p:spPr>
          <a:xfrm>
            <a:off x="390096" y="2038680"/>
            <a:ext cx="509580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que </a:t>
            </a:r>
            <a:r>
              <a:rPr lang="en-US" sz="1400" b="1" strike="noStrike" spc="-1" dirty="0" err="1">
                <a:solidFill>
                  <a:srgbClr val="31B6FD"/>
                </a:solidFill>
                <a:uFill>
                  <a:solidFill>
                    <a:srgbClr val="FFFFFF"/>
                  </a:solidFill>
                </a:uFill>
                <a:latin typeface="Candara"/>
              </a:rPr>
              <a:t>l’information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soit</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connue</a:t>
            </a:r>
            <a:r>
              <a:rPr lang="en-US" sz="1400" b="1" strike="noStrike" spc="-1" dirty="0">
                <a:solidFill>
                  <a:srgbClr val="31B6FD"/>
                </a:solidFill>
                <a:uFill>
                  <a:solidFill>
                    <a:srgbClr val="FFFFFF"/>
                  </a:solidFill>
                </a:uFill>
                <a:latin typeface="Candara"/>
              </a:rPr>
              <a:t> de </a:t>
            </a:r>
            <a:r>
              <a:rPr lang="en-US" sz="1400" b="1" strike="noStrike" spc="-1" dirty="0" err="1">
                <a:solidFill>
                  <a:srgbClr val="31B6FD"/>
                </a:solidFill>
                <a:uFill>
                  <a:solidFill>
                    <a:srgbClr val="FFFFFF"/>
                  </a:solidFill>
                </a:uFill>
                <a:latin typeface="Candara"/>
              </a:rPr>
              <a:t>tous</a:t>
            </a:r>
            <a:endParaRPr lang="en-US" sz="2400" b="0" strike="noStrike" spc="-1" dirty="0">
              <a:solidFill>
                <a:srgbClr val="073E87"/>
              </a:solidFill>
              <a:uFill>
                <a:solidFill>
                  <a:srgbClr val="FFFFFF"/>
                </a:solidFill>
              </a:uFill>
              <a:latin typeface="Candara"/>
            </a:endParaRPr>
          </a:p>
        </p:txBody>
      </p:sp>
      <p:sp>
        <p:nvSpPr>
          <p:cNvPr id="9" name="TextShape 3"/>
          <p:cNvSpPr txBox="1"/>
          <p:nvPr/>
        </p:nvSpPr>
        <p:spPr>
          <a:xfrm>
            <a:off x="392976" y="2678040"/>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Parler</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tous</a:t>
            </a:r>
            <a:endParaRPr lang="en-US" sz="1200" b="0" strike="noStrike"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Création</a:t>
            </a:r>
            <a:r>
              <a:rPr lang="en-US" sz="1200" spc="-1" dirty="0">
                <a:solidFill>
                  <a:srgbClr val="073E87"/>
                </a:solidFill>
                <a:uFill>
                  <a:solidFill>
                    <a:srgbClr val="FFFFFF"/>
                  </a:solidFill>
                </a:uFill>
                <a:latin typeface="Candara"/>
              </a:rPr>
              <a:t> d’un agenda pour se donner </a:t>
            </a:r>
            <a:r>
              <a:rPr lang="en-US" sz="1200" spc="-1" dirty="0" err="1">
                <a:solidFill>
                  <a:srgbClr val="073E87"/>
                </a:solidFill>
                <a:uFill>
                  <a:solidFill>
                    <a:srgbClr val="FFFFFF"/>
                  </a:solidFill>
                </a:uFill>
                <a:latin typeface="Candara"/>
              </a:rPr>
              <a:t>toutes</a:t>
            </a:r>
            <a:r>
              <a:rPr lang="en-US" sz="1200" spc="-1" dirty="0">
                <a:solidFill>
                  <a:srgbClr val="073E87"/>
                </a:solidFill>
                <a:uFill>
                  <a:solidFill>
                    <a:srgbClr val="FFFFFF"/>
                  </a:solidFill>
                </a:uFill>
                <a:latin typeface="Candara"/>
              </a:rPr>
              <a:t> les </a:t>
            </a:r>
            <a:r>
              <a:rPr lang="en-US" sz="1200" spc="-1" dirty="0" err="1">
                <a:solidFill>
                  <a:srgbClr val="073E87"/>
                </a:solidFill>
                <a:uFill>
                  <a:solidFill>
                    <a:srgbClr val="FFFFFF"/>
                  </a:solidFill>
                </a:uFill>
                <a:latin typeface="Candara"/>
              </a:rPr>
              <a:t>infos</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err="1">
                <a:solidFill>
                  <a:srgbClr val="073E87"/>
                </a:solidFill>
                <a:uFill>
                  <a:solidFill>
                    <a:srgbClr val="FFFFFF"/>
                  </a:solidFill>
                </a:uFill>
                <a:latin typeface="Candara"/>
              </a:rPr>
              <a:t>S’assurer</a:t>
            </a:r>
            <a:r>
              <a:rPr lang="en-US" sz="1200" spc="-1" dirty="0">
                <a:solidFill>
                  <a:srgbClr val="073E87"/>
                </a:solidFill>
                <a:uFill>
                  <a:solidFill>
                    <a:srgbClr val="FFFFFF"/>
                  </a:solidFill>
                </a:uFill>
                <a:latin typeface="Candara"/>
              </a:rPr>
              <a:t> que </a:t>
            </a:r>
            <a:r>
              <a:rPr lang="en-US" sz="1200" spc="-1" dirty="0" err="1">
                <a:solidFill>
                  <a:srgbClr val="073E87"/>
                </a:solidFill>
                <a:uFill>
                  <a:solidFill>
                    <a:srgbClr val="FFFFFF"/>
                  </a:solidFill>
                </a:uFill>
                <a:latin typeface="Candara"/>
              </a:rPr>
              <a:t>l’information</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soit</a:t>
            </a:r>
            <a:r>
              <a:rPr lang="en-US" sz="1200" spc="-1" dirty="0">
                <a:solidFill>
                  <a:srgbClr val="073E87"/>
                </a:solidFill>
                <a:uFill>
                  <a:solidFill>
                    <a:srgbClr val="FFFFFF"/>
                  </a:solidFill>
                </a:uFill>
                <a:latin typeface="Candara"/>
              </a:rPr>
              <a:t> comprise</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spc="-1" dirty="0">
                <a:solidFill>
                  <a:srgbClr val="073E87"/>
                </a:solidFill>
                <a:uFill>
                  <a:solidFill>
                    <a:srgbClr val="FFFFFF"/>
                  </a:solidFill>
                </a:uFill>
                <a:latin typeface="Candara"/>
              </a:rPr>
              <a:t>Information </a:t>
            </a:r>
            <a:r>
              <a:rPr lang="en-US" sz="1200" spc="-1" dirty="0" err="1">
                <a:solidFill>
                  <a:srgbClr val="073E87"/>
                </a:solidFill>
                <a:uFill>
                  <a:solidFill>
                    <a:srgbClr val="FFFFFF"/>
                  </a:solidFill>
                </a:uFill>
                <a:latin typeface="Candara"/>
              </a:rPr>
              <a:t>écrites</a:t>
            </a:r>
            <a:r>
              <a:rPr lang="en-US" sz="1200" spc="-1" dirty="0">
                <a:solidFill>
                  <a:srgbClr val="073E87"/>
                </a:solidFill>
                <a:uFill>
                  <a:solidFill>
                    <a:srgbClr val="FFFFFF"/>
                  </a:solidFill>
                </a:uFill>
                <a:latin typeface="Candara"/>
              </a:rPr>
              <a:t> et </a:t>
            </a:r>
            <a:r>
              <a:rPr lang="en-US" sz="1200" spc="-1" dirty="0" err="1">
                <a:solidFill>
                  <a:srgbClr val="073E87"/>
                </a:solidFill>
                <a:uFill>
                  <a:solidFill>
                    <a:srgbClr val="FFFFFF"/>
                  </a:solidFill>
                </a:uFill>
                <a:latin typeface="Candara"/>
              </a:rPr>
              <a:t>orales</a:t>
            </a:r>
            <a:endParaRPr lang="en-US" sz="1200" b="0" strike="noStrike"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Réunions</a:t>
            </a:r>
            <a:r>
              <a:rPr lang="en-US" sz="1200" spc="-1" dirty="0">
                <a:solidFill>
                  <a:srgbClr val="073E87"/>
                </a:solidFill>
                <a:uFill>
                  <a:solidFill>
                    <a:srgbClr val="FFFFFF"/>
                  </a:solidFill>
                </a:uFill>
                <a:latin typeface="Candara"/>
              </a:rPr>
              <a:t> et </a:t>
            </a:r>
            <a:r>
              <a:rPr lang="en-US" sz="1200" spc="-1" dirty="0" err="1">
                <a:solidFill>
                  <a:srgbClr val="073E87"/>
                </a:solidFill>
                <a:uFill>
                  <a:solidFill>
                    <a:srgbClr val="FFFFFF"/>
                  </a:solidFill>
                </a:uFill>
                <a:latin typeface="Candara"/>
              </a:rPr>
              <a:t>courriers</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Poser des questions,</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Exposition et temps forts</a:t>
            </a:r>
          </a:p>
          <a:p>
            <a:pPr marL="473850" lvl="1" indent="-171450">
              <a:lnSpc>
                <a:spcPct val="100000"/>
              </a:lnSpc>
              <a:spcBef>
                <a:spcPts val="360"/>
              </a:spcBef>
              <a:buClr>
                <a:srgbClr val="31B6FD"/>
              </a:buClr>
              <a:buFont typeface="Arial" panose="020B0604020202020204" pitchFamily="34" charset="0"/>
              <a:buChar char="•"/>
            </a:pPr>
            <a:endParaRPr lang="en-US" sz="1200" b="0" strike="noStrike" spc="-1" dirty="0">
              <a:solidFill>
                <a:srgbClr val="073E87"/>
              </a:solidFill>
              <a:uFill>
                <a:solidFill>
                  <a:srgbClr val="FFFFFF"/>
                </a:solidFill>
              </a:uFill>
              <a:latin typeface="Candara"/>
            </a:endParaRP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Toutes</a:t>
            </a:r>
            <a:r>
              <a:rPr lang="en-US" sz="1200" spc="-1" dirty="0">
                <a:solidFill>
                  <a:srgbClr val="073E87"/>
                </a:solidFill>
                <a:uFill>
                  <a:solidFill>
                    <a:srgbClr val="FFFFFF"/>
                  </a:solidFill>
                </a:uFill>
                <a:latin typeface="Candara"/>
              </a:rPr>
              <a:t> les </a:t>
            </a:r>
            <a:r>
              <a:rPr lang="en-US" sz="1200" spc="-1" dirty="0" err="1">
                <a:solidFill>
                  <a:srgbClr val="073E87"/>
                </a:solidFill>
                <a:uFill>
                  <a:solidFill>
                    <a:srgbClr val="FFFFFF"/>
                  </a:solidFill>
                </a:uFill>
                <a:latin typeface="Candara"/>
              </a:rPr>
              <a:t>informations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sont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transmises</a:t>
            </a:r>
            <a:r>
              <a:rPr lang="en-US" sz="1200" spc="-1" dirty="0">
                <a:solidFill>
                  <a:srgbClr val="073E87"/>
                </a:solidFill>
                <a:uFill>
                  <a:solidFill>
                    <a:srgbClr val="FFFFFF"/>
                  </a:solidFill>
                </a:uFill>
                <a:latin typeface="Candara"/>
              </a:rPr>
              <a:t> et comprises</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a:p>
            <a:pPr>
              <a:lnSpc>
                <a:spcPct val="100000"/>
              </a:lnSpc>
              <a:spcBef>
                <a:spcPts val="400"/>
              </a:spcBef>
            </a:pPr>
            <a:endParaRPr lang="en-US" sz="2400" b="0" strike="noStrike" spc="-1" dirty="0">
              <a:solidFill>
                <a:srgbClr val="073E87"/>
              </a:solidFill>
              <a:uFill>
                <a:solidFill>
                  <a:srgbClr val="FFFFFF"/>
                </a:solidFill>
              </a:uFill>
              <a:latin typeface="Candara"/>
            </a:endParaRPr>
          </a:p>
        </p:txBody>
      </p:sp>
      <p:sp>
        <p:nvSpPr>
          <p:cNvPr id="10" name="TextShape 4"/>
          <p:cNvSpPr txBox="1"/>
          <p:nvPr/>
        </p:nvSpPr>
        <p:spPr>
          <a:xfrm>
            <a:off x="6193440" y="2038680"/>
            <a:ext cx="509580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de </a:t>
            </a:r>
            <a:r>
              <a:rPr lang="en-US" sz="1400" b="1" strike="noStrike" spc="-1" dirty="0" err="1">
                <a:solidFill>
                  <a:srgbClr val="31B6FD"/>
                </a:solidFill>
                <a:uFill>
                  <a:solidFill>
                    <a:srgbClr val="FFFFFF"/>
                  </a:solidFill>
                </a:uFill>
                <a:latin typeface="Candara"/>
              </a:rPr>
              <a:t>mettre</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place des </a:t>
            </a:r>
            <a:r>
              <a:rPr lang="en-US" sz="1400" b="1" strike="noStrike" spc="-1" dirty="0" err="1">
                <a:solidFill>
                  <a:srgbClr val="31B6FD"/>
                </a:solidFill>
                <a:uFill>
                  <a:solidFill>
                    <a:srgbClr val="FFFFFF"/>
                  </a:solidFill>
                </a:uFill>
                <a:latin typeface="Candara"/>
              </a:rPr>
              <a:t>projets</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communs</a:t>
            </a:r>
            <a:endParaRPr lang="en-US" sz="2400" b="0" strike="noStrike" spc="-1" dirty="0">
              <a:solidFill>
                <a:srgbClr val="073E87"/>
              </a:solidFill>
              <a:uFill>
                <a:solidFill>
                  <a:srgbClr val="FFFFFF"/>
                </a:solidFill>
              </a:uFill>
              <a:latin typeface="Candara"/>
            </a:endParaRPr>
          </a:p>
        </p:txBody>
      </p:sp>
      <p:sp>
        <p:nvSpPr>
          <p:cNvPr id="11" name="TextShape 3"/>
          <p:cNvSpPr txBox="1"/>
          <p:nvPr/>
        </p:nvSpPr>
        <p:spPr>
          <a:xfrm>
            <a:off x="6342672" y="2610984"/>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Sorties </a:t>
            </a:r>
            <a:r>
              <a:rPr lang="en-US" sz="1200" b="0" strike="noStrike" spc="-1" dirty="0" err="1">
                <a:solidFill>
                  <a:srgbClr val="073E87"/>
                </a:solidFill>
                <a:uFill>
                  <a:solidFill>
                    <a:srgbClr val="FFFFFF"/>
                  </a:solidFill>
                </a:uFill>
                <a:latin typeface="Candara"/>
              </a:rPr>
              <a:t>pédagogiques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commun</a:t>
            </a:r>
            <a:r>
              <a:rPr lang="en-US" sz="1200" b="0" strike="noStrike"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Echanges</a:t>
            </a:r>
            <a:r>
              <a:rPr lang="en-US" sz="1200" spc="-1" dirty="0">
                <a:solidFill>
                  <a:srgbClr val="073E87"/>
                </a:solidFill>
                <a:uFill>
                  <a:solidFill>
                    <a:srgbClr val="FFFFFF"/>
                  </a:solidFill>
                </a:uFill>
                <a:latin typeface="Candara"/>
              </a:rPr>
              <a:t> entre </a:t>
            </a:r>
            <a:r>
              <a:rPr lang="en-US" sz="1200" spc="-1" dirty="0" err="1">
                <a:solidFill>
                  <a:srgbClr val="073E87"/>
                </a:solidFill>
                <a:uFill>
                  <a:solidFill>
                    <a:srgbClr val="FFFFFF"/>
                  </a:solidFill>
                </a:uFill>
                <a:latin typeface="Candara"/>
              </a:rPr>
              <a:t>groupes</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Temps forts avec les associations,</a:t>
            </a:r>
          </a:p>
          <a:p>
            <a:pPr marL="473850" lvl="1" indent="-171450">
              <a:lnSpc>
                <a:spcPct val="100000"/>
              </a:lnSpc>
              <a:spcBef>
                <a:spcPts val="360"/>
              </a:spcBef>
              <a:buClr>
                <a:srgbClr val="31B6FD"/>
              </a:buClr>
              <a:buFont typeface="Arial" panose="020B0604020202020204" pitchFamily="34" charset="0"/>
              <a:buChar char="•"/>
            </a:pPr>
            <a:r>
              <a:rPr lang="en-US" sz="1200" spc="-1" dirty="0" err="1">
                <a:solidFill>
                  <a:srgbClr val="073E87"/>
                </a:solidFill>
                <a:uFill>
                  <a:solidFill>
                    <a:srgbClr val="FFFFFF"/>
                  </a:solidFill>
                </a:uFill>
                <a:latin typeface="Candara"/>
              </a:rPr>
              <a:t>Réunions</a:t>
            </a:r>
            <a:r>
              <a:rPr lang="en-US" sz="1200" spc="-1" dirty="0">
                <a:solidFill>
                  <a:srgbClr val="073E87"/>
                </a:solidFill>
                <a:uFill>
                  <a:solidFill>
                    <a:srgbClr val="FFFFFF"/>
                  </a:solidFill>
                </a:uFill>
                <a:latin typeface="Candara"/>
              </a:rPr>
              <a:t> avec les associations,</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err="1">
                <a:solidFill>
                  <a:srgbClr val="073E87"/>
                </a:solidFill>
                <a:uFill>
                  <a:solidFill>
                    <a:srgbClr val="FFFFFF"/>
                  </a:solidFill>
                </a:uFill>
                <a:latin typeface="Candara"/>
              </a:rPr>
              <a:t>Projets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commun</a:t>
            </a:r>
            <a:r>
              <a:rPr lang="en-US" sz="1200" spc="-1" dirty="0" err="1">
                <a:solidFill>
                  <a:srgbClr val="073E87"/>
                </a:solidFill>
                <a:uFill>
                  <a:solidFill>
                    <a:srgbClr val="FFFFFF"/>
                  </a:solidFill>
                </a:uFill>
                <a:latin typeface="Candara"/>
              </a:rPr>
              <a:t>s</a:t>
            </a:r>
            <a:r>
              <a:rPr lang="en-US" sz="1200" spc="-1" dirty="0">
                <a:solidFill>
                  <a:srgbClr val="073E87"/>
                </a:solidFill>
                <a:uFill>
                  <a:solidFill>
                    <a:srgbClr val="FFFFFF"/>
                  </a:solidFill>
                </a:uFill>
                <a:latin typeface="Candara"/>
              </a:rPr>
              <a:t> avec les </a:t>
            </a:r>
            <a:r>
              <a:rPr lang="en-US" sz="1200" spc="-1" dirty="0" err="1">
                <a:solidFill>
                  <a:srgbClr val="073E87"/>
                </a:solidFill>
                <a:uFill>
                  <a:solidFill>
                    <a:srgbClr val="FFFFFF"/>
                  </a:solidFill>
                </a:uFill>
                <a:latin typeface="Candara"/>
              </a:rPr>
              <a:t>écoles</a:t>
            </a:r>
            <a:r>
              <a:rPr lang="en-US" sz="1200" spc="-1" dirty="0">
                <a:solidFill>
                  <a:srgbClr val="073E87"/>
                </a:solidFill>
                <a:uFill>
                  <a:solidFill>
                    <a:srgbClr val="FFFFFF"/>
                  </a:solidFill>
                </a:uFill>
                <a:latin typeface="Candara"/>
              </a:rPr>
              <a:t> </a:t>
            </a:r>
          </a:p>
          <a:p>
            <a:pPr marL="473850" lvl="1" indent="-171450">
              <a:lnSpc>
                <a:spcPct val="100000"/>
              </a:lnSpc>
              <a:spcBef>
                <a:spcPts val="360"/>
              </a:spcBef>
              <a:buClr>
                <a:srgbClr val="31B6FD"/>
              </a:buClr>
              <a:buFont typeface="Arial" panose="020B0604020202020204" pitchFamily="34" charset="0"/>
              <a:buChar char="•"/>
            </a:pPr>
            <a:endParaRPr lang="en-US" sz="1200" b="0" strike="noStrike" spc="-1" dirty="0">
              <a:solidFill>
                <a:srgbClr val="073E87"/>
              </a:solidFill>
              <a:uFill>
                <a:solidFill>
                  <a:srgbClr val="FFFFFF"/>
                </a:solidFill>
              </a:uFill>
              <a:latin typeface="Candara"/>
            </a:endParaRP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1 </a:t>
            </a:r>
            <a:r>
              <a:rPr lang="en-US" sz="1200" spc="-1" dirty="0" err="1">
                <a:solidFill>
                  <a:srgbClr val="073E87"/>
                </a:solidFill>
                <a:uFill>
                  <a:solidFill>
                    <a:srgbClr val="FFFFFF"/>
                  </a:solidFill>
                </a:uFill>
                <a:latin typeface="Candara"/>
              </a:rPr>
              <a:t>projet</a:t>
            </a:r>
            <a:r>
              <a:rPr lang="en-US" sz="1200" spc="-1" dirty="0">
                <a:solidFill>
                  <a:srgbClr val="073E87"/>
                </a:solidFill>
                <a:uFill>
                  <a:solidFill>
                    <a:srgbClr val="FFFFFF"/>
                  </a:solidFill>
                </a:uFill>
                <a:latin typeface="Candara"/>
              </a:rPr>
              <a:t> par </a:t>
            </a:r>
            <a:r>
              <a:rPr lang="en-US" sz="1200" spc="-1" dirty="0" err="1">
                <a:solidFill>
                  <a:srgbClr val="073E87"/>
                </a:solidFill>
                <a:uFill>
                  <a:solidFill>
                    <a:srgbClr val="FFFFFF"/>
                  </a:solidFill>
                </a:uFill>
                <a:latin typeface="Candara"/>
              </a:rPr>
              <a:t>chaque</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partenaire</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écoles</a:t>
            </a:r>
            <a:r>
              <a:rPr lang="en-US" sz="1200" spc="-1" dirty="0">
                <a:solidFill>
                  <a:srgbClr val="073E87"/>
                </a:solidFill>
                <a:uFill>
                  <a:solidFill>
                    <a:srgbClr val="FFFFFF"/>
                  </a:solidFill>
                </a:uFill>
                <a:latin typeface="Candara"/>
              </a:rPr>
              <a:t> et associations</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p>
          <a:p>
            <a:pPr>
              <a:lnSpc>
                <a:spcPct val="100000"/>
              </a:lnSpc>
              <a:spcBef>
                <a:spcPts val="400"/>
              </a:spcBef>
            </a:pPr>
            <a:endParaRPr lang="en-US" sz="2400" b="0" strike="noStrike" spc="-1" dirty="0">
              <a:solidFill>
                <a:srgbClr val="073E87"/>
              </a:solidFill>
              <a:uFill>
                <a:solidFill>
                  <a:srgbClr val="FFFFFF"/>
                </a:solidFill>
              </a:uFill>
              <a:latin typeface="Candara"/>
            </a:endParaRPr>
          </a:p>
          <a:p>
            <a:pPr>
              <a:lnSpc>
                <a:spcPct val="100000"/>
              </a:lnSpc>
              <a:spcBef>
                <a:spcPts val="400"/>
              </a:spcBef>
            </a:pPr>
            <a:endParaRPr lang="en-US" sz="2400" b="0" strike="noStrike" spc="-1" dirty="0">
              <a:solidFill>
                <a:srgbClr val="073E87"/>
              </a:solidFill>
              <a:uFill>
                <a:solidFill>
                  <a:srgbClr val="FFFFFF"/>
                </a:solidFill>
              </a:u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Shape 1">
            <a:extLst>
              <a:ext uri="{FF2B5EF4-FFF2-40B4-BE49-F238E27FC236}">
                <a16:creationId xmlns:a16="http://schemas.microsoft.com/office/drawing/2014/main" id="{C1AEF38D-2EA9-4A95-AB69-05C6D863583C}"/>
              </a:ext>
            </a:extLst>
          </p:cNvPr>
          <p:cNvSpPr txBox="1"/>
          <p:nvPr/>
        </p:nvSpPr>
        <p:spPr>
          <a:xfrm>
            <a:off x="609480" y="338400"/>
            <a:ext cx="10972440" cy="1252440"/>
          </a:xfrm>
          <a:prstGeom prst="rect">
            <a:avLst/>
          </a:prstGeom>
          <a:noFill/>
          <a:ln>
            <a:noFill/>
          </a:ln>
        </p:spPr>
        <p:txBody>
          <a:bodyPr anchor="ctr"/>
          <a:lstStyle/>
          <a:p>
            <a:pPr algn="ctr">
              <a:lnSpc>
                <a:spcPct val="100000"/>
              </a:lnSpc>
            </a:pPr>
            <a:r>
              <a:rPr lang="en-US" sz="3600" b="1" u="sng" strike="noStrike" spc="-1" dirty="0" err="1">
                <a:solidFill>
                  <a:srgbClr val="052E65"/>
                </a:solidFill>
                <a:uFill>
                  <a:solidFill>
                    <a:srgbClr val="FFFFFF"/>
                  </a:solidFill>
                </a:uFill>
                <a:latin typeface="Candara"/>
              </a:rPr>
              <a:t>Favoriser</a:t>
            </a:r>
            <a:r>
              <a:rPr lang="en-US" sz="3600" b="1" u="sng" strike="noStrike" spc="-1" dirty="0">
                <a:solidFill>
                  <a:srgbClr val="052E65"/>
                </a:solidFill>
                <a:uFill>
                  <a:solidFill>
                    <a:srgbClr val="FFFFFF"/>
                  </a:solidFill>
                </a:uFill>
                <a:latin typeface="Candara"/>
              </a:rPr>
              <a:t> </a:t>
            </a:r>
            <a:r>
              <a:rPr lang="en-US" sz="3600" b="1" u="sng" strike="noStrike" spc="-1" dirty="0" err="1">
                <a:solidFill>
                  <a:srgbClr val="052E65"/>
                </a:solidFill>
                <a:uFill>
                  <a:solidFill>
                    <a:srgbClr val="FFFFFF"/>
                  </a:solidFill>
                </a:uFill>
                <a:latin typeface="Candara"/>
              </a:rPr>
              <a:t>l’éveil</a:t>
            </a:r>
            <a:r>
              <a:rPr lang="en-US" sz="3600" b="1" u="sng" strike="noStrike" spc="-1" dirty="0">
                <a:solidFill>
                  <a:srgbClr val="052E65"/>
                </a:solidFill>
                <a:uFill>
                  <a:solidFill>
                    <a:srgbClr val="FFFFFF"/>
                  </a:solidFill>
                </a:uFill>
                <a:latin typeface="Candara"/>
              </a:rPr>
              <a:t> de </a:t>
            </a:r>
            <a:r>
              <a:rPr lang="en-US" sz="3600" b="1" u="sng" strike="noStrike" spc="-1" dirty="0" err="1">
                <a:solidFill>
                  <a:srgbClr val="052E65"/>
                </a:solidFill>
                <a:uFill>
                  <a:solidFill>
                    <a:srgbClr val="FFFFFF"/>
                  </a:solidFill>
                </a:uFill>
                <a:latin typeface="Candara"/>
              </a:rPr>
              <a:t>l’enfant</a:t>
            </a:r>
            <a:endParaRPr lang="en-US" sz="3600" b="0" strike="noStrike" spc="-1" dirty="0">
              <a:solidFill>
                <a:srgbClr val="000000"/>
              </a:solidFill>
              <a:uFill>
                <a:solidFill>
                  <a:srgbClr val="FFFFFF"/>
                </a:solidFill>
              </a:uFill>
              <a:latin typeface="Candara"/>
            </a:endParaRPr>
          </a:p>
        </p:txBody>
      </p:sp>
      <p:sp>
        <p:nvSpPr>
          <p:cNvPr id="3" name="TextShape 2">
            <a:extLst>
              <a:ext uri="{FF2B5EF4-FFF2-40B4-BE49-F238E27FC236}">
                <a16:creationId xmlns:a16="http://schemas.microsoft.com/office/drawing/2014/main" id="{0DC74D22-7BA4-4B3D-AF3E-5A27273411D7}"/>
              </a:ext>
            </a:extLst>
          </p:cNvPr>
          <p:cNvSpPr txBox="1"/>
          <p:nvPr/>
        </p:nvSpPr>
        <p:spPr>
          <a:xfrm>
            <a:off x="390096" y="2038680"/>
            <a:ext cx="509580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que </a:t>
            </a:r>
            <a:r>
              <a:rPr lang="en-US" sz="1400" b="1" strike="noStrike" spc="-1" dirty="0" err="1">
                <a:solidFill>
                  <a:srgbClr val="31B6FD"/>
                </a:solidFill>
                <a:uFill>
                  <a:solidFill>
                    <a:srgbClr val="FFFFFF"/>
                  </a:solidFill>
                </a:uFill>
                <a:latin typeface="Candara"/>
              </a:rPr>
              <a:t>l’enfant</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s’épanouïsse</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autour</a:t>
            </a:r>
            <a:r>
              <a:rPr lang="en-US" sz="1400" b="1" strike="noStrike" spc="-1" dirty="0">
                <a:solidFill>
                  <a:srgbClr val="31B6FD"/>
                </a:solidFill>
                <a:uFill>
                  <a:solidFill>
                    <a:srgbClr val="FFFFFF"/>
                  </a:solidFill>
                </a:uFill>
                <a:latin typeface="Candara"/>
              </a:rPr>
              <a:t> de </a:t>
            </a:r>
            <a:r>
              <a:rPr lang="en-US" sz="1400" b="1" strike="noStrike" spc="-1" dirty="0" err="1">
                <a:solidFill>
                  <a:srgbClr val="31B6FD"/>
                </a:solidFill>
                <a:uFill>
                  <a:solidFill>
                    <a:srgbClr val="FFFFFF"/>
                  </a:solidFill>
                </a:uFill>
                <a:latin typeface="Candara"/>
              </a:rPr>
              <a:t>projets</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sportifs</a:t>
            </a:r>
            <a:endParaRPr lang="en-US" sz="2400" b="0" strike="noStrike" spc="-1" dirty="0">
              <a:solidFill>
                <a:srgbClr val="073E87"/>
              </a:solidFill>
              <a:uFill>
                <a:solidFill>
                  <a:srgbClr val="FFFFFF"/>
                </a:solidFill>
              </a:uFill>
              <a:latin typeface="Candara"/>
            </a:endParaRPr>
          </a:p>
        </p:txBody>
      </p:sp>
      <p:sp>
        <p:nvSpPr>
          <p:cNvPr id="4" name="TextShape 3">
            <a:extLst>
              <a:ext uri="{FF2B5EF4-FFF2-40B4-BE49-F238E27FC236}">
                <a16:creationId xmlns:a16="http://schemas.microsoft.com/office/drawing/2014/main" id="{991D8631-5B2A-438F-B779-CEE244187346}"/>
              </a:ext>
            </a:extLst>
          </p:cNvPr>
          <p:cNvSpPr txBox="1"/>
          <p:nvPr/>
        </p:nvSpPr>
        <p:spPr>
          <a:xfrm>
            <a:off x="392976" y="2678040"/>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Projet</a:t>
            </a:r>
            <a:r>
              <a:rPr lang="en-US" sz="1200" b="0" strike="noStrike" spc="-1" dirty="0">
                <a:solidFill>
                  <a:srgbClr val="073E87"/>
                </a:solidFill>
                <a:uFill>
                  <a:solidFill>
                    <a:srgbClr val="FFFFFF"/>
                  </a:solidFill>
                </a:uFill>
                <a:latin typeface="Candara"/>
              </a:rPr>
              <a:t> sportif par </a:t>
            </a:r>
            <a:r>
              <a:rPr lang="en-US" sz="1200" b="0" strike="noStrike" spc="-1" dirty="0" err="1">
                <a:solidFill>
                  <a:srgbClr val="073E87"/>
                </a:solidFill>
                <a:uFill>
                  <a:solidFill>
                    <a:srgbClr val="FFFFFF"/>
                  </a:solidFill>
                </a:uFill>
                <a:latin typeface="Candara"/>
              </a:rPr>
              <a:t>semain</a:t>
            </a:r>
            <a:r>
              <a:rPr lang="en-US" sz="1200" spc="-1" dirty="0" err="1">
                <a:solidFill>
                  <a:srgbClr val="073E87"/>
                </a:solidFill>
                <a:uFill>
                  <a:solidFill>
                    <a:srgbClr val="FFFFFF"/>
                  </a:solidFill>
                </a:uFill>
                <a:latin typeface="Candara"/>
              </a:rPr>
              <a:t>e</a:t>
            </a:r>
            <a:r>
              <a:rPr lang="en-US" sz="1200" spc="-1" dirty="0">
                <a:solidFill>
                  <a:srgbClr val="073E87"/>
                </a:solidFill>
                <a:uFill>
                  <a:solidFill>
                    <a:srgbClr val="FFFFFF"/>
                  </a:solidFill>
                </a:uFill>
                <a:latin typeface="Candara"/>
              </a:rPr>
              <a:t> sur les TAP </a:t>
            </a:r>
            <a:r>
              <a:rPr lang="en-US" sz="1200" spc="-1" dirty="0" err="1">
                <a:solidFill>
                  <a:srgbClr val="073E87"/>
                </a:solidFill>
                <a:uFill>
                  <a:solidFill>
                    <a:srgbClr val="FFFFFF"/>
                  </a:solidFill>
                </a:uFill>
                <a:latin typeface="Candara"/>
              </a:rPr>
              <a:t>en</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élémentaire</a:t>
            </a:r>
            <a:r>
              <a:rPr lang="en-US" sz="1200" spc="-1" dirty="0">
                <a:solidFill>
                  <a:srgbClr val="073E87"/>
                </a:solidFill>
                <a:uFill>
                  <a:solidFill>
                    <a:srgbClr val="FFFFFF"/>
                  </a:solidFill>
                </a:uFill>
                <a:latin typeface="Candara"/>
              </a:rPr>
              <a:t>,</a:t>
            </a:r>
            <a:endParaRPr lang="en-US" sz="1200" b="0" strike="noStrike" spc="-1" dirty="0">
              <a:solidFill>
                <a:srgbClr val="073E87"/>
              </a:solidFill>
              <a:uFill>
                <a:solidFill>
                  <a:srgbClr val="FFFFFF"/>
                </a:solidFill>
              </a:uFill>
              <a:latin typeface="Candara"/>
            </a:endParaRPr>
          </a:p>
          <a:p>
            <a:pPr marL="473850" lvl="1" indent="-171450">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Projet</a:t>
            </a:r>
            <a:r>
              <a:rPr lang="en-US" sz="1200" spc="-1" dirty="0">
                <a:solidFill>
                  <a:srgbClr val="073E87"/>
                </a:solidFill>
                <a:uFill>
                  <a:solidFill>
                    <a:srgbClr val="FFFFFF"/>
                  </a:solidFill>
                </a:uFill>
                <a:latin typeface="Candara"/>
              </a:rPr>
              <a:t> sportif M et V sur les TAP </a:t>
            </a:r>
            <a:r>
              <a:rPr lang="en-US" sz="1200" spc="-1" dirty="0" err="1">
                <a:solidFill>
                  <a:srgbClr val="073E87"/>
                </a:solidFill>
                <a:uFill>
                  <a:solidFill>
                    <a:srgbClr val="FFFFFF"/>
                  </a:solidFill>
                </a:uFill>
                <a:latin typeface="Candara"/>
              </a:rPr>
              <a:t>en</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maternelle</a:t>
            </a:r>
            <a:r>
              <a:rPr lang="en-US" sz="1200" spc="-1" dirty="0">
                <a:solidFill>
                  <a:srgbClr val="073E87"/>
                </a:solidFill>
                <a:uFill>
                  <a:solidFill>
                    <a:srgbClr val="FFFFFF"/>
                  </a:solidFill>
                </a:uFill>
                <a:latin typeface="Candara"/>
              </a:rPr>
              <a:t>,</a:t>
            </a:r>
          </a:p>
          <a:p>
            <a:pPr marL="473850" lvl="1" indent="-171450">
              <a:spcBef>
                <a:spcPts val="360"/>
              </a:spcBef>
              <a:buClr>
                <a:srgbClr val="31B6FD"/>
              </a:buClr>
              <a:buFont typeface="Arial" panose="020B0604020202020204" pitchFamily="34" charset="0"/>
              <a:buChar char="•"/>
            </a:pPr>
            <a:r>
              <a:rPr lang="en-US" sz="1200" spc="-1" dirty="0" err="1">
                <a:solidFill>
                  <a:srgbClr val="073E87"/>
                </a:solidFill>
                <a:uFill>
                  <a:solidFill>
                    <a:srgbClr val="FFFFFF"/>
                  </a:solidFill>
                </a:uFill>
                <a:latin typeface="Candara"/>
              </a:rPr>
              <a:t>Projet</a:t>
            </a:r>
            <a:r>
              <a:rPr lang="en-US" sz="1200" spc="-1" dirty="0">
                <a:solidFill>
                  <a:srgbClr val="073E87"/>
                </a:solidFill>
                <a:uFill>
                  <a:solidFill>
                    <a:srgbClr val="FFFFFF"/>
                  </a:solidFill>
                </a:uFill>
                <a:latin typeface="Candara"/>
              </a:rPr>
              <a:t> sportif par </a:t>
            </a:r>
            <a:r>
              <a:rPr lang="en-US" sz="1200" spc="-1" dirty="0" err="1">
                <a:solidFill>
                  <a:srgbClr val="073E87"/>
                </a:solidFill>
                <a:uFill>
                  <a:solidFill>
                    <a:srgbClr val="FFFFFF"/>
                  </a:solidFill>
                </a:uFill>
                <a:latin typeface="Candara"/>
              </a:rPr>
              <a:t>semaine</a:t>
            </a:r>
            <a:r>
              <a:rPr lang="en-US" sz="1200" spc="-1" dirty="0">
                <a:solidFill>
                  <a:srgbClr val="073E87"/>
                </a:solidFill>
                <a:uFill>
                  <a:solidFill>
                    <a:srgbClr val="FFFFFF"/>
                  </a:solidFill>
                </a:uFill>
                <a:latin typeface="Candara"/>
              </a:rPr>
              <a:t> sur les </a:t>
            </a:r>
            <a:r>
              <a:rPr lang="en-US" sz="1200" spc="-1" dirty="0" err="1">
                <a:solidFill>
                  <a:srgbClr val="073E87"/>
                </a:solidFill>
                <a:uFill>
                  <a:solidFill>
                    <a:srgbClr val="FFFFFF"/>
                  </a:solidFill>
                </a:uFill>
                <a:latin typeface="Candara"/>
              </a:rPr>
              <a:t>mercredis</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473850" lvl="1" indent="-171450">
              <a:lnSpc>
                <a:spcPct val="100000"/>
              </a:lnSpc>
              <a:spcBef>
                <a:spcPts val="360"/>
              </a:spcBef>
              <a:buClr>
                <a:srgbClr val="31B6FD"/>
              </a:buClr>
              <a:buFont typeface="Arial" panose="020B0604020202020204" pitchFamily="34" charset="0"/>
              <a:buChar char="•"/>
            </a:pPr>
            <a:endParaRPr lang="en-US" sz="1200" b="0" strike="noStrike" spc="-1" dirty="0">
              <a:solidFill>
                <a:srgbClr val="073E87"/>
              </a:solidFill>
              <a:uFill>
                <a:solidFill>
                  <a:srgbClr val="FFFFFF"/>
                </a:solidFill>
              </a:uFill>
              <a:latin typeface="Candara"/>
            </a:endParaRP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Vérification</a:t>
            </a:r>
            <a:r>
              <a:rPr lang="en-US" sz="1200" spc="-1" dirty="0">
                <a:solidFill>
                  <a:srgbClr val="073E87"/>
                </a:solidFill>
                <a:uFill>
                  <a:solidFill>
                    <a:srgbClr val="FFFFFF"/>
                  </a:solidFill>
                </a:uFill>
                <a:latin typeface="Candara"/>
              </a:rPr>
              <a:t> des </a:t>
            </a:r>
            <a:r>
              <a:rPr lang="en-US" sz="1200" spc="-1" dirty="0" err="1">
                <a:solidFill>
                  <a:srgbClr val="073E87"/>
                </a:solidFill>
                <a:uFill>
                  <a:solidFill>
                    <a:srgbClr val="FFFFFF"/>
                  </a:solidFill>
                </a:uFill>
                <a:latin typeface="Candara"/>
              </a:rPr>
              <a:t>projets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sportifs</a:t>
            </a:r>
            <a:r>
              <a:rPr lang="en-US" sz="1200" spc="-1" dirty="0">
                <a:solidFill>
                  <a:srgbClr val="073E87"/>
                </a:solidFill>
                <a:uFill>
                  <a:solidFill>
                    <a:srgbClr val="FFFFFF"/>
                  </a:solidFill>
                </a:uFill>
                <a:latin typeface="Candara"/>
              </a:rPr>
              <a:t> sur la </a:t>
            </a:r>
            <a:r>
              <a:rPr lang="en-US" sz="1200" spc="-1" dirty="0" err="1">
                <a:solidFill>
                  <a:srgbClr val="073E87"/>
                </a:solidFill>
                <a:uFill>
                  <a:solidFill>
                    <a:srgbClr val="FFFFFF"/>
                  </a:solidFill>
                </a:uFill>
                <a:latin typeface="Candara"/>
              </a:rPr>
              <a:t>fréquence</a:t>
            </a:r>
            <a:r>
              <a:rPr lang="en-US" sz="1200" spc="-1" dirty="0">
                <a:solidFill>
                  <a:srgbClr val="073E87"/>
                </a:solidFill>
                <a:uFill>
                  <a:solidFill>
                    <a:srgbClr val="FFFFFF"/>
                  </a:solidFill>
                </a:uFill>
                <a:latin typeface="Candara"/>
              </a:rPr>
              <a:t> et la </a:t>
            </a:r>
            <a:r>
              <a:rPr lang="en-US" sz="1200" spc="-1" dirty="0" err="1">
                <a:solidFill>
                  <a:srgbClr val="073E87"/>
                </a:solidFill>
                <a:uFill>
                  <a:solidFill>
                    <a:srgbClr val="FFFFFF"/>
                  </a:solidFill>
                </a:uFill>
                <a:latin typeface="Candara"/>
              </a:rPr>
              <a:t>qualité</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a:p>
            <a:pPr>
              <a:lnSpc>
                <a:spcPct val="100000"/>
              </a:lnSpc>
              <a:spcBef>
                <a:spcPts val="400"/>
              </a:spcBef>
            </a:pPr>
            <a:endParaRPr lang="en-US" sz="2400" b="0" strike="noStrike" spc="-1" dirty="0">
              <a:solidFill>
                <a:srgbClr val="073E87"/>
              </a:solidFill>
              <a:uFill>
                <a:solidFill>
                  <a:srgbClr val="FFFFFF"/>
                </a:solidFill>
              </a:uFill>
              <a:latin typeface="Candara"/>
            </a:endParaRPr>
          </a:p>
        </p:txBody>
      </p:sp>
      <p:sp>
        <p:nvSpPr>
          <p:cNvPr id="5" name="TextShape 4">
            <a:extLst>
              <a:ext uri="{FF2B5EF4-FFF2-40B4-BE49-F238E27FC236}">
                <a16:creationId xmlns:a16="http://schemas.microsoft.com/office/drawing/2014/main" id="{EBDCE2B4-264A-49F0-BD15-4F74414BA965}"/>
              </a:ext>
            </a:extLst>
          </p:cNvPr>
          <p:cNvSpPr txBox="1"/>
          <p:nvPr/>
        </p:nvSpPr>
        <p:spPr>
          <a:xfrm>
            <a:off x="6193440" y="2038680"/>
            <a:ext cx="5095800" cy="639360"/>
          </a:xfrm>
          <a:prstGeom prst="rect">
            <a:avLst/>
          </a:prstGeom>
          <a:noFill/>
          <a:ln>
            <a:noFill/>
          </a:ln>
        </p:spPr>
        <p:txBody>
          <a:bodyPr anchor="ctr"/>
          <a:lstStyle/>
          <a:p>
            <a:pPr algn="ctr">
              <a:lnSpc>
                <a:spcPct val="100000"/>
              </a:lnSpc>
              <a:spcBef>
                <a:spcPts val="281"/>
              </a:spcBef>
            </a:pPr>
            <a:r>
              <a:rPr lang="en-US" sz="1400" b="1" strike="noStrike" spc="-1" dirty="0">
                <a:solidFill>
                  <a:srgbClr val="31B6FD"/>
                </a:solidFill>
                <a:uFill>
                  <a:solidFill>
                    <a:srgbClr val="FFFFFF"/>
                  </a:solidFill>
                </a:uFill>
                <a:latin typeface="Candara"/>
              </a:rPr>
              <a:t>Faire </a:t>
            </a:r>
            <a:r>
              <a:rPr lang="en-US" sz="1400" b="1" strike="noStrike" spc="-1" dirty="0" err="1">
                <a:solidFill>
                  <a:srgbClr val="31B6FD"/>
                </a:solidFill>
                <a:uFill>
                  <a:solidFill>
                    <a:srgbClr val="FFFFFF"/>
                  </a:solidFill>
                </a:uFill>
                <a:latin typeface="Candara"/>
              </a:rPr>
              <a:t>en</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sorte</a:t>
            </a:r>
            <a:r>
              <a:rPr lang="en-US" sz="1400" b="1" strike="noStrike" spc="-1" dirty="0">
                <a:solidFill>
                  <a:srgbClr val="31B6FD"/>
                </a:solidFill>
                <a:uFill>
                  <a:solidFill>
                    <a:srgbClr val="FFFFFF"/>
                  </a:solidFill>
                </a:uFill>
                <a:latin typeface="Candara"/>
              </a:rPr>
              <a:t> que </a:t>
            </a:r>
            <a:r>
              <a:rPr lang="en-US" sz="1400" b="1" strike="noStrike" spc="-1" dirty="0" err="1">
                <a:solidFill>
                  <a:srgbClr val="31B6FD"/>
                </a:solidFill>
                <a:uFill>
                  <a:solidFill>
                    <a:srgbClr val="FFFFFF"/>
                  </a:solidFill>
                </a:uFill>
                <a:latin typeface="Candara"/>
              </a:rPr>
              <a:t>l’enfant</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découvre</a:t>
            </a:r>
            <a:r>
              <a:rPr lang="en-US" sz="1400" b="1" strike="noStrike" spc="-1" dirty="0">
                <a:solidFill>
                  <a:srgbClr val="31B6FD"/>
                </a:solidFill>
                <a:uFill>
                  <a:solidFill>
                    <a:srgbClr val="FFFFFF"/>
                  </a:solidFill>
                </a:uFill>
                <a:latin typeface="Candara"/>
              </a:rPr>
              <a:t> de </a:t>
            </a:r>
            <a:r>
              <a:rPr lang="en-US" sz="1400" b="1" strike="noStrike" spc="-1" dirty="0" err="1">
                <a:solidFill>
                  <a:srgbClr val="31B6FD"/>
                </a:solidFill>
                <a:uFill>
                  <a:solidFill>
                    <a:srgbClr val="FFFFFF"/>
                  </a:solidFill>
                </a:uFill>
                <a:latin typeface="Candara"/>
              </a:rPr>
              <a:t>nouvelles</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activités</a:t>
            </a:r>
            <a:r>
              <a:rPr lang="en-US" sz="1400" b="1" strike="noStrike" spc="-1" dirty="0">
                <a:solidFill>
                  <a:srgbClr val="31B6FD"/>
                </a:solidFill>
                <a:uFill>
                  <a:solidFill>
                    <a:srgbClr val="FFFFFF"/>
                  </a:solidFill>
                </a:uFill>
                <a:latin typeface="Candara"/>
              </a:rPr>
              <a:t> </a:t>
            </a:r>
            <a:r>
              <a:rPr lang="en-US" sz="1400" b="1" strike="noStrike" spc="-1" dirty="0" err="1">
                <a:solidFill>
                  <a:srgbClr val="31B6FD"/>
                </a:solidFill>
                <a:uFill>
                  <a:solidFill>
                    <a:srgbClr val="FFFFFF"/>
                  </a:solidFill>
                </a:uFill>
                <a:latin typeface="Candara"/>
              </a:rPr>
              <a:t>culturelles</a:t>
            </a:r>
            <a:r>
              <a:rPr lang="en-US" sz="1400" b="1" strike="noStrike" spc="-1" dirty="0">
                <a:solidFill>
                  <a:srgbClr val="31B6FD"/>
                </a:solidFill>
                <a:uFill>
                  <a:solidFill>
                    <a:srgbClr val="FFFFFF"/>
                  </a:solidFill>
                </a:uFill>
                <a:latin typeface="Candara"/>
              </a:rPr>
              <a:t> et </a:t>
            </a:r>
            <a:r>
              <a:rPr lang="en-US" sz="1400" b="1" strike="noStrike" spc="-1" dirty="0" err="1">
                <a:solidFill>
                  <a:srgbClr val="31B6FD"/>
                </a:solidFill>
                <a:uFill>
                  <a:solidFill>
                    <a:srgbClr val="FFFFFF"/>
                  </a:solidFill>
                </a:uFill>
                <a:latin typeface="Candara"/>
              </a:rPr>
              <a:t>scientifiques</a:t>
            </a:r>
            <a:endParaRPr lang="en-US" sz="2400" b="0" strike="noStrike" spc="-1" dirty="0">
              <a:solidFill>
                <a:srgbClr val="073E87"/>
              </a:solidFill>
              <a:uFill>
                <a:solidFill>
                  <a:srgbClr val="FFFFFF"/>
                </a:solidFill>
              </a:uFill>
              <a:latin typeface="Candara"/>
            </a:endParaRPr>
          </a:p>
        </p:txBody>
      </p:sp>
      <p:sp>
        <p:nvSpPr>
          <p:cNvPr id="6" name="TextShape 3">
            <a:extLst>
              <a:ext uri="{FF2B5EF4-FFF2-40B4-BE49-F238E27FC236}">
                <a16:creationId xmlns:a16="http://schemas.microsoft.com/office/drawing/2014/main" id="{8507C498-F579-4B92-93B0-971FCD0BE325}"/>
              </a:ext>
            </a:extLst>
          </p:cNvPr>
          <p:cNvSpPr txBox="1"/>
          <p:nvPr/>
        </p:nvSpPr>
        <p:spPr>
          <a:xfrm>
            <a:off x="6342672" y="2610984"/>
            <a:ext cx="5092920" cy="2696760"/>
          </a:xfrm>
          <a:prstGeom prst="rect">
            <a:avLst/>
          </a:prstGeom>
          <a:noFill/>
          <a:ln>
            <a:noFill/>
          </a:ln>
        </p:spPr>
        <p:txBody>
          <a:bodyPr/>
          <a:lstStyle/>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Actions et </a:t>
            </a:r>
            <a:r>
              <a:rPr lang="en-US" sz="1200" spc="-1" dirty="0" err="1">
                <a:solidFill>
                  <a:srgbClr val="073E87"/>
                </a:solidFill>
                <a:uFill>
                  <a:solidFill>
                    <a:srgbClr val="FFFFFF"/>
                  </a:solidFill>
                </a:uFill>
                <a:latin typeface="Candara"/>
              </a:rPr>
              <a:t>Moyens</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Projet</a:t>
            </a:r>
            <a:r>
              <a:rPr lang="en-US" sz="1200" spc="-1" dirty="0" err="1">
                <a:solidFill>
                  <a:srgbClr val="073E87"/>
                </a:solidFill>
                <a:uFill>
                  <a:solidFill>
                    <a:srgbClr val="FFFFFF"/>
                  </a:solidFill>
                </a:uFill>
                <a:latin typeface="Candara"/>
              </a:rPr>
              <a:t>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scientifiques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en</a:t>
            </a:r>
            <a:r>
              <a:rPr lang="en-US" sz="1200" spc="-1" dirty="0">
                <a:solidFill>
                  <a:srgbClr val="073E87"/>
                </a:solidFill>
                <a:uFill>
                  <a:solidFill>
                    <a:srgbClr val="FFFFFF"/>
                  </a:solidFill>
                </a:uFill>
                <a:latin typeface="Candara"/>
              </a:rPr>
              <a:t> lien avec les </a:t>
            </a:r>
            <a:r>
              <a:rPr lang="en-US" sz="1200" spc="-1" dirty="0" err="1">
                <a:solidFill>
                  <a:srgbClr val="073E87"/>
                </a:solidFill>
                <a:uFill>
                  <a:solidFill>
                    <a:srgbClr val="FFFFFF"/>
                  </a:solidFill>
                </a:uFill>
                <a:latin typeface="Candara"/>
              </a:rPr>
              <a:t>projets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d’école</a:t>
            </a:r>
            <a:r>
              <a:rPr lang="en-US" sz="1200" spc="-1" dirty="0">
                <a:solidFill>
                  <a:srgbClr val="073E87"/>
                </a:solidFill>
                <a:uFill>
                  <a:solidFill>
                    <a:srgbClr val="FFFFFF"/>
                  </a:solidFill>
                </a:uFill>
                <a:latin typeface="Candara"/>
              </a:rPr>
              <a:t>,</a:t>
            </a:r>
            <a:endParaRPr lang="en-US" sz="1200" b="0" strike="noStrike"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Création</a:t>
            </a:r>
            <a:r>
              <a:rPr lang="en-US" sz="1200" spc="-1" dirty="0">
                <a:solidFill>
                  <a:srgbClr val="073E87"/>
                </a:solidFill>
                <a:uFill>
                  <a:solidFill>
                    <a:srgbClr val="FFFFFF"/>
                  </a:solidFill>
                </a:uFill>
                <a:latin typeface="Candara"/>
              </a:rPr>
              <a:t> de </a:t>
            </a:r>
            <a:r>
              <a:rPr lang="en-US" sz="1200" spc="-1" dirty="0" err="1">
                <a:solidFill>
                  <a:srgbClr val="073E87"/>
                </a:solidFill>
                <a:uFill>
                  <a:solidFill>
                    <a:srgbClr val="FFFFFF"/>
                  </a:solidFill>
                </a:uFill>
                <a:latin typeface="Candara"/>
              </a:rPr>
              <a:t>projet</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culmturel</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intergénérationnel</a:t>
            </a:r>
            <a:r>
              <a:rPr lang="en-US" sz="1200" spc="-1" dirty="0">
                <a:solidFill>
                  <a:srgbClr val="073E87"/>
                </a:solidFill>
                <a:uFill>
                  <a:solidFill>
                    <a:srgbClr val="FFFFFF"/>
                  </a:solidFill>
                </a:uFill>
                <a:latin typeface="Candara"/>
              </a:rPr>
              <a:t>,</a:t>
            </a:r>
          </a:p>
          <a:p>
            <a:pPr marL="473850" lvl="1" indent="-171450">
              <a:lnSpc>
                <a:spcPct val="100000"/>
              </a:lnSpc>
              <a:spcBef>
                <a:spcPts val="360"/>
              </a:spcBef>
              <a:buClr>
                <a:srgbClr val="31B6FD"/>
              </a:buClr>
              <a:buFont typeface="Arial" panose="020B0604020202020204" pitchFamily="34" charset="0"/>
              <a:buChar char="•"/>
            </a:pPr>
            <a:r>
              <a:rPr lang="en-US" sz="1200" spc="-1" dirty="0" err="1">
                <a:solidFill>
                  <a:srgbClr val="073E87"/>
                </a:solidFill>
                <a:uFill>
                  <a:solidFill>
                    <a:srgbClr val="FFFFFF"/>
                  </a:solidFill>
                </a:uFill>
                <a:latin typeface="Candara"/>
              </a:rPr>
              <a:t>Création</a:t>
            </a:r>
            <a:r>
              <a:rPr lang="en-US" sz="1200" spc="-1" dirty="0">
                <a:solidFill>
                  <a:srgbClr val="073E87"/>
                </a:solidFill>
                <a:uFill>
                  <a:solidFill>
                    <a:srgbClr val="FFFFFF"/>
                  </a:solidFill>
                </a:uFill>
                <a:latin typeface="Candara"/>
              </a:rPr>
              <a:t> de spectacle,</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Atelier cuisine,</a:t>
            </a:r>
          </a:p>
          <a:p>
            <a:pPr marL="473850" lvl="1" indent="-171450">
              <a:lnSpc>
                <a:spcPct val="100000"/>
              </a:lnSpc>
              <a:spcBef>
                <a:spcPts val="360"/>
              </a:spcBef>
              <a:buClr>
                <a:srgbClr val="31B6FD"/>
              </a:buClr>
              <a:buFont typeface="Arial" panose="020B0604020202020204" pitchFamily="34" charset="0"/>
              <a:buChar char="•"/>
            </a:pP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Projet</a:t>
            </a:r>
            <a:r>
              <a:rPr lang="en-US" sz="1200" b="0" strike="noStrike" spc="-1" dirty="0">
                <a:solidFill>
                  <a:srgbClr val="073E87"/>
                </a:solidFill>
                <a:uFill>
                  <a:solidFill>
                    <a:srgbClr val="FFFFFF"/>
                  </a:solidFill>
                </a:uFill>
                <a:latin typeface="Candara"/>
              </a:rPr>
              <a:t> sur le </a:t>
            </a:r>
            <a:r>
              <a:rPr lang="en-US" sz="1200" b="0" strike="noStrike" spc="-1" dirty="0" err="1">
                <a:solidFill>
                  <a:srgbClr val="073E87"/>
                </a:solidFill>
                <a:uFill>
                  <a:solidFill>
                    <a:srgbClr val="FFFFFF"/>
                  </a:solidFill>
                </a:uFill>
                <a:latin typeface="Candara"/>
              </a:rPr>
              <a:t>patrimoine</a:t>
            </a:r>
            <a:r>
              <a:rPr lang="en-US" sz="1200" b="0" strike="noStrike" spc="-1" dirty="0">
                <a:solidFill>
                  <a:srgbClr val="073E87"/>
                </a:solidFill>
                <a:uFill>
                  <a:solidFill>
                    <a:srgbClr val="FFFFFF"/>
                  </a:solidFill>
                </a:uFill>
                <a:latin typeface="Candara"/>
              </a:rPr>
              <a:t> local,</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Initiation Yoga et relaxation</a:t>
            </a:r>
          </a:p>
          <a:p>
            <a:pPr marL="473850" lvl="1" indent="-171450">
              <a:lnSpc>
                <a:spcPct val="100000"/>
              </a:lnSpc>
              <a:spcBef>
                <a:spcPts val="360"/>
              </a:spcBef>
              <a:buClr>
                <a:srgbClr val="31B6FD"/>
              </a:buClr>
              <a:buFont typeface="Arial" panose="020B0604020202020204" pitchFamily="34" charset="0"/>
              <a:buChar char="•"/>
            </a:pPr>
            <a:endParaRPr lang="en-US" sz="1200" b="0" strike="noStrike" spc="-1" dirty="0">
              <a:solidFill>
                <a:srgbClr val="073E87"/>
              </a:solidFill>
              <a:uFill>
                <a:solidFill>
                  <a:srgbClr val="FFFFFF"/>
                </a:solidFill>
              </a:uFill>
              <a:latin typeface="Candara"/>
            </a:endParaRPr>
          </a:p>
          <a:p>
            <a:pPr marL="302400" lvl="1">
              <a:lnSpc>
                <a:spcPct val="100000"/>
              </a:lnSpc>
              <a:spcBef>
                <a:spcPts val="360"/>
              </a:spcBef>
              <a:buClr>
                <a:srgbClr val="31B6FD"/>
              </a:buClr>
            </a:pPr>
            <a:r>
              <a:rPr lang="en-US" sz="1200" spc="-1" dirty="0" err="1">
                <a:solidFill>
                  <a:srgbClr val="073E87"/>
                </a:solidFill>
                <a:uFill>
                  <a:solidFill>
                    <a:srgbClr val="FFFFFF"/>
                  </a:solidFill>
                </a:uFill>
                <a:latin typeface="Candara"/>
              </a:rPr>
              <a:t>Critères</a:t>
            </a:r>
            <a:r>
              <a:rPr lang="en-US" sz="1200" spc="-1" dirty="0">
                <a:solidFill>
                  <a:srgbClr val="073E87"/>
                </a:solidFill>
                <a:uFill>
                  <a:solidFill>
                    <a:srgbClr val="FFFFFF"/>
                  </a:solidFill>
                </a:uFill>
                <a:latin typeface="Candara"/>
              </a:rPr>
              <a:t> </a:t>
            </a:r>
            <a:r>
              <a:rPr lang="en-US" sz="1200" spc="-1" dirty="0" err="1">
                <a:solidFill>
                  <a:srgbClr val="073E87"/>
                </a:solidFill>
                <a:uFill>
                  <a:solidFill>
                    <a:srgbClr val="FFFFFF"/>
                  </a:solidFill>
                </a:uFill>
                <a:latin typeface="Candara"/>
              </a:rPr>
              <a:t>d’évaluation</a:t>
            </a:r>
            <a:r>
              <a:rPr lang="en-US" sz="1200" spc="-1" dirty="0">
                <a:solidFill>
                  <a:srgbClr val="073E87"/>
                </a:solidFill>
                <a:uFill>
                  <a:solidFill>
                    <a:srgbClr val="FFFFFF"/>
                  </a:solidFill>
                </a:uFill>
                <a:latin typeface="Candara"/>
              </a:rPr>
              <a:t> :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8 </a:t>
            </a:r>
            <a:r>
              <a:rPr lang="en-US" sz="1200" spc="-1" dirty="0" err="1">
                <a:solidFill>
                  <a:srgbClr val="073E87"/>
                </a:solidFill>
                <a:uFill>
                  <a:solidFill>
                    <a:srgbClr val="FFFFFF"/>
                  </a:solidFill>
                </a:uFill>
                <a:latin typeface="Candara"/>
              </a:rPr>
              <a:t>projets</a:t>
            </a:r>
            <a:r>
              <a:rPr lang="en-US" sz="1200" spc="-1" dirty="0">
                <a:solidFill>
                  <a:srgbClr val="073E87"/>
                </a:solidFill>
                <a:uFill>
                  <a:solidFill>
                    <a:srgbClr val="FFFFFF"/>
                  </a:solidFill>
                </a:uFill>
                <a:latin typeface="Candara"/>
              </a:rPr>
              <a:t> dans </a:t>
            </a:r>
            <a:r>
              <a:rPr lang="en-US" sz="1200" spc="-1" dirty="0" err="1">
                <a:solidFill>
                  <a:srgbClr val="073E87"/>
                </a:solidFill>
                <a:uFill>
                  <a:solidFill>
                    <a:srgbClr val="FFFFFF"/>
                  </a:solidFill>
                </a:uFill>
                <a:latin typeface="Candara"/>
              </a:rPr>
              <a:t>l’année</a:t>
            </a:r>
            <a:endParaRPr lang="en-US" sz="1200" spc="-1" dirty="0">
              <a:solidFill>
                <a:srgbClr val="073E87"/>
              </a:solidFill>
              <a:uFill>
                <a:solidFill>
                  <a:srgbClr val="FFFFFF"/>
                </a:solidFill>
              </a:uFill>
              <a:latin typeface="Candara"/>
            </a:endParaRP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473850" lvl="1" indent="-171450">
              <a:lnSpc>
                <a:spcPct val="100000"/>
              </a:lnSpc>
              <a:spcBef>
                <a:spcPts val="360"/>
              </a:spcBef>
              <a:buClr>
                <a:srgbClr val="31B6FD"/>
              </a:buClr>
              <a:buFont typeface="Arial" panose="020B0604020202020204" pitchFamily="34" charset="0"/>
              <a:buChar cha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spc="-1" dirty="0">
                <a:solidFill>
                  <a:srgbClr val="073E87"/>
                </a:solidFill>
                <a:uFill>
                  <a:solidFill>
                    <a:srgbClr val="FFFFFF"/>
                  </a:solidFill>
                </a:uFill>
                <a:latin typeface="Candara"/>
              </a:rPr>
              <a:t> </a:t>
            </a:r>
          </a:p>
          <a:p>
            <a:pPr marL="302400" lvl="1">
              <a:lnSpc>
                <a:spcPct val="100000"/>
              </a:lnSpc>
              <a:spcBef>
                <a:spcPts val="360"/>
              </a:spcBef>
              <a:buClr>
                <a:srgbClr val="31B6FD"/>
              </a:buClr>
            </a:pPr>
            <a:r>
              <a:rPr lang="en-US" sz="1200" b="0" strike="noStrike" spc="-1" dirty="0">
                <a:solidFill>
                  <a:srgbClr val="073E87"/>
                </a:solidFill>
                <a:uFill>
                  <a:solidFill>
                    <a:srgbClr val="FFFFFF"/>
                  </a:solidFill>
                </a:uFill>
                <a:latin typeface="Candara"/>
              </a:rPr>
              <a:t> </a:t>
            </a:r>
          </a:p>
          <a:p>
            <a:pPr marL="302400" lvl="1">
              <a:lnSpc>
                <a:spcPct val="100000"/>
              </a:lnSpc>
              <a:spcBef>
                <a:spcPts val="360"/>
              </a:spcBef>
              <a:buClr>
                <a:srgbClr val="31B6FD"/>
              </a:buClr>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a:solidFill>
                  <a:srgbClr val="073E87"/>
                </a:solidFill>
                <a:uFill>
                  <a:solidFill>
                    <a:srgbClr val="FFFFFF"/>
                  </a:solidFill>
                </a:uFill>
                <a:latin typeface="Candara"/>
              </a:rPr>
              <a:t> </a:t>
            </a:r>
          </a:p>
          <a:p>
            <a:pPr>
              <a:lnSpc>
                <a:spcPct val="100000"/>
              </a:lnSpc>
              <a:spcBef>
                <a:spcPts val="400"/>
              </a:spcBef>
            </a:pPr>
            <a:endParaRPr lang="en-US" sz="2400" b="0" strike="noStrike" spc="-1" dirty="0">
              <a:solidFill>
                <a:srgbClr val="073E87"/>
              </a:solidFill>
              <a:uFill>
                <a:solidFill>
                  <a:srgbClr val="FFFFFF"/>
                </a:solidFill>
              </a:uFill>
              <a:latin typeface="Candara"/>
            </a:endParaRPr>
          </a:p>
          <a:p>
            <a:pPr>
              <a:lnSpc>
                <a:spcPct val="100000"/>
              </a:lnSpc>
              <a:spcBef>
                <a:spcPts val="400"/>
              </a:spcBef>
            </a:pPr>
            <a:endParaRPr lang="en-US" sz="2400" b="0" strike="noStrike" spc="-1" dirty="0">
              <a:solidFill>
                <a:srgbClr val="073E87"/>
              </a:solidFill>
              <a:uFill>
                <a:solidFill>
                  <a:srgbClr val="FFFFFF"/>
                </a:solidFill>
              </a:uFill>
              <a:latin typeface="Candara"/>
            </a:endParaRPr>
          </a:p>
        </p:txBody>
      </p:sp>
    </p:spTree>
    <p:extLst>
      <p:ext uri="{BB962C8B-B14F-4D97-AF65-F5344CB8AC3E}">
        <p14:creationId xmlns:p14="http://schemas.microsoft.com/office/powerpoint/2010/main" val="4431508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 Projet d’animation</a:t>
            </a:r>
            <a:endParaRPr lang="en-US" sz="1800" b="0" strike="noStrike" spc="-1">
              <a:solidFill>
                <a:srgbClr val="000000"/>
              </a:solidFill>
              <a:uFill>
                <a:solidFill>
                  <a:srgbClr val="FFFFFF"/>
                </a:solidFill>
              </a:uFill>
              <a:latin typeface="Candara"/>
            </a:endParaRPr>
          </a:p>
        </p:txBody>
      </p:sp>
      <p:sp>
        <p:nvSpPr>
          <p:cNvPr id="479" name="TextShape 2"/>
          <p:cNvSpPr txBox="1"/>
          <p:nvPr/>
        </p:nvSpPr>
        <p:spPr>
          <a:xfrm>
            <a:off x="274320" y="1310760"/>
            <a:ext cx="11444760" cy="746280"/>
          </a:xfrm>
          <a:prstGeom prst="rect">
            <a:avLst/>
          </a:prstGeom>
          <a:noFill/>
          <a:ln>
            <a:noFill/>
          </a:ln>
        </p:spPr>
        <p:txBody>
          <a:bodyPr/>
          <a:lstStyle/>
          <a:p>
            <a:pPr>
              <a:lnSpc>
                <a:spcPct val="100000"/>
              </a:lnSpc>
              <a:spcBef>
                <a:spcPts val="320"/>
              </a:spcBef>
            </a:pPr>
            <a:r>
              <a:rPr lang="en-US" sz="1600" b="0" strike="noStrike" spc="-1">
                <a:solidFill>
                  <a:srgbClr val="052E65"/>
                </a:solidFill>
                <a:uFill>
                  <a:solidFill>
                    <a:srgbClr val="FFFFFF"/>
                  </a:solidFill>
                </a:uFill>
                <a:latin typeface="Candara"/>
              </a:rPr>
              <a:t>Le projet d'animation détaille les actions à mettre en place pour atteindre les objectifs fixés. Il regroupe souvent plusieurs projets d'activités et se déroule sur une période plus longue. Il peut porter sur une animation précise comme sur un fonctionnement.</a:t>
            </a:r>
            <a:endParaRPr lang="en-US" sz="2400" b="0" strike="noStrike" spc="-1">
              <a:solidFill>
                <a:srgbClr val="073E87"/>
              </a:solidFill>
              <a:uFill>
                <a:solidFill>
                  <a:srgbClr val="FFFFFF"/>
                </a:solidFill>
              </a:uFill>
              <a:latin typeface="Candara"/>
            </a:endParaRPr>
          </a:p>
        </p:txBody>
      </p:sp>
      <p:sp>
        <p:nvSpPr>
          <p:cNvPr id="480" name="CustomShape 3"/>
          <p:cNvSpPr/>
          <p:nvPr/>
        </p:nvSpPr>
        <p:spPr>
          <a:xfrm>
            <a:off x="472320" y="333756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81" name="CustomShape 4"/>
          <p:cNvSpPr/>
          <p:nvPr/>
        </p:nvSpPr>
        <p:spPr>
          <a:xfrm>
            <a:off x="624960" y="348984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82" name="CustomShape 5"/>
          <p:cNvSpPr/>
          <p:nvPr/>
        </p:nvSpPr>
        <p:spPr>
          <a:xfrm>
            <a:off x="777240" y="364248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83" name="CustomShape 6"/>
          <p:cNvSpPr/>
          <p:nvPr/>
        </p:nvSpPr>
        <p:spPr>
          <a:xfrm>
            <a:off x="929520" y="379476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84" name="CustomShape 7"/>
          <p:cNvSpPr/>
          <p:nvPr/>
        </p:nvSpPr>
        <p:spPr>
          <a:xfrm>
            <a:off x="274320" y="2196000"/>
            <a:ext cx="530316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Candara"/>
              </a:rPr>
              <a:t>Le temps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La durée et les temps de préparation.</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la durée du projet (une journée, une semaine, etc).</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L'échéancier du projet.</a:t>
            </a:r>
            <a:endParaRPr lang="fr-FR" sz="1800" b="0" strike="noStrike" spc="-1">
              <a:solidFill>
                <a:srgbClr val="000000"/>
              </a:solidFill>
              <a:uFill>
                <a:solidFill>
                  <a:srgbClr val="FFFFFF"/>
                </a:solidFill>
              </a:uFill>
              <a:latin typeface="Arial"/>
            </a:endParaRPr>
          </a:p>
        </p:txBody>
      </p:sp>
      <p:sp>
        <p:nvSpPr>
          <p:cNvPr id="485" name="CustomShape 8"/>
          <p:cNvSpPr/>
          <p:nvPr/>
        </p:nvSpPr>
        <p:spPr>
          <a:xfrm>
            <a:off x="5905440" y="2949840"/>
            <a:ext cx="2396160" cy="1736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Candara"/>
              </a:rPr>
              <a:t>Le lieu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Le ou les lieux de déroulement du projet.</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Le lieu de "replis" en cas d'un imprévu.</a:t>
            </a:r>
            <a:endParaRPr lang="fr-FR" sz="1800" b="0" strike="noStrike" spc="-1">
              <a:solidFill>
                <a:srgbClr val="000000"/>
              </a:solidFill>
              <a:uFill>
                <a:solidFill>
                  <a:srgbClr val="FFFFFF"/>
                </a:solidFill>
              </a:uFill>
              <a:latin typeface="Arial"/>
            </a:endParaRPr>
          </a:p>
        </p:txBody>
      </p:sp>
      <p:sp>
        <p:nvSpPr>
          <p:cNvPr id="486" name="CustomShape 9"/>
          <p:cNvSpPr/>
          <p:nvPr/>
        </p:nvSpPr>
        <p:spPr>
          <a:xfrm>
            <a:off x="8953560" y="2732760"/>
            <a:ext cx="2956320" cy="28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Candara"/>
              </a:rPr>
              <a:t>L'organisation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La sensibilisation.</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Les animateurs concernés.</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Définition des rôles de chacun.</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Les activités sont prévues et quels sont leurs contenus..</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A qui s'adresse t-il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Le matériel nécessaire.</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Le projet porte t-il un nom ?</a:t>
            </a:r>
            <a:endParaRPr lang="fr-FR" sz="1800" b="0" strike="noStrike" spc="-1">
              <a:solidFill>
                <a:srgbClr val="000000"/>
              </a:solidFill>
              <a:uFill>
                <a:solidFill>
                  <a:srgbClr val="FFFFFF"/>
                </a:solidFill>
              </a:uFill>
              <a:latin typeface="Arial"/>
            </a:endParaRPr>
          </a:p>
        </p:txBody>
      </p:sp>
      <p:sp>
        <p:nvSpPr>
          <p:cNvPr id="487" name="CustomShape 10"/>
          <p:cNvSpPr/>
          <p:nvPr/>
        </p:nvSpPr>
        <p:spPr>
          <a:xfrm>
            <a:off x="3790800" y="5468040"/>
            <a:ext cx="609552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Candara"/>
              </a:rPr>
              <a:t>L'évaluation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Elle peut-être faite avec les enfants.</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Quand sont prévus les temps d'évaluation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Candara"/>
              </a:rPr>
              <a:t>Comment se fait l'évaluation, quels sont les outils ?</a:t>
            </a:r>
            <a:endParaRPr lang="fr-FR" sz="1800" b="0" strike="noStrike" spc="-1">
              <a:solidFill>
                <a:srgbClr val="000000"/>
              </a:solidFill>
              <a:uFill>
                <a:solidFill>
                  <a:srgbClr val="FFFFFF"/>
                </a:solidFill>
              </a:uFill>
              <a:latin typeface="Arial"/>
            </a:endParaRPr>
          </a:p>
        </p:txBody>
      </p:sp>
      <p:sp>
        <p:nvSpPr>
          <p:cNvPr id="488" name="CustomShape 11"/>
          <p:cNvSpPr/>
          <p:nvPr/>
        </p:nvSpPr>
        <p:spPr>
          <a:xfrm>
            <a:off x="262800" y="3979440"/>
            <a:ext cx="4716360" cy="1736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dirty="0">
                <a:solidFill>
                  <a:srgbClr val="000000"/>
                </a:solidFill>
                <a:uFill>
                  <a:solidFill>
                    <a:srgbClr val="FFFFFF"/>
                  </a:solidFill>
                </a:uFill>
                <a:latin typeface="Candara"/>
              </a:rPr>
              <a:t>Les objectifs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Candara"/>
              </a:rPr>
              <a:t>Ils découlent de ceux du projet pédagogique.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Candara"/>
              </a:rPr>
              <a:t>Quels sont-ils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Candara"/>
              </a:rPr>
              <a:t>Pourquoi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Candara"/>
              </a:rPr>
              <a:t>Comment les atteindre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Candara"/>
              </a:rPr>
              <a:t>Sont-ils réalisables ?</a:t>
            </a:r>
            <a:endParaRPr lang="fr-FR" sz="1800" b="0" strike="noStrike" spc="-1" dirty="0">
              <a:solidFill>
                <a:srgbClr val="000000"/>
              </a:solidFill>
              <a:uFill>
                <a:solidFill>
                  <a:srgbClr val="FFFFFF"/>
                </a:solidFill>
              </a:uFill>
              <a:latin typeface="Arial"/>
            </a:endParaRPr>
          </a:p>
        </p:txBody>
      </p:sp>
      <p:sp>
        <p:nvSpPr>
          <p:cNvPr id="489" name="CustomShape 12"/>
          <p:cNvSpPr/>
          <p:nvPr/>
        </p:nvSpPr>
        <p:spPr>
          <a:xfrm>
            <a:off x="777240" y="6068160"/>
            <a:ext cx="169128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dirty="0">
                <a:solidFill>
                  <a:srgbClr val="FF0000"/>
                </a:solidFill>
                <a:uFill>
                  <a:solidFill>
                    <a:srgbClr val="FFFFFF"/>
                  </a:solidFill>
                </a:uFill>
                <a:latin typeface="Candara"/>
              </a:rPr>
              <a:t>Annexe 5</a:t>
            </a:r>
            <a:endParaRPr lang="fr-F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 Projet d’activité</a:t>
            </a:r>
            <a:endParaRPr lang="en-US" sz="1800" b="0" strike="noStrike" spc="-1">
              <a:solidFill>
                <a:srgbClr val="000000"/>
              </a:solidFill>
              <a:uFill>
                <a:solidFill>
                  <a:srgbClr val="FFFFFF"/>
                </a:solidFill>
              </a:uFill>
              <a:latin typeface="Candara"/>
            </a:endParaRPr>
          </a:p>
        </p:txBody>
      </p:sp>
      <p:sp>
        <p:nvSpPr>
          <p:cNvPr id="491" name="CustomShape 2"/>
          <p:cNvSpPr/>
          <p:nvPr/>
        </p:nvSpPr>
        <p:spPr>
          <a:xfrm>
            <a:off x="472320" y="333756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92" name="CustomShape 3"/>
          <p:cNvSpPr/>
          <p:nvPr/>
        </p:nvSpPr>
        <p:spPr>
          <a:xfrm>
            <a:off x="624960" y="348984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93" name="CustomShape 4"/>
          <p:cNvSpPr/>
          <p:nvPr/>
        </p:nvSpPr>
        <p:spPr>
          <a:xfrm>
            <a:off x="777240" y="364248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94" name="CustomShape 5"/>
          <p:cNvSpPr/>
          <p:nvPr/>
        </p:nvSpPr>
        <p:spPr>
          <a:xfrm>
            <a:off x="929520" y="3794760"/>
            <a:ext cx="1996200" cy="369000"/>
          </a:xfrm>
          <a:prstGeom prst="rect">
            <a:avLst/>
          </a:prstGeom>
          <a:noFill/>
          <a:ln>
            <a:noFill/>
          </a:ln>
        </p:spPr>
        <p:style>
          <a:lnRef idx="0">
            <a:scrgbClr r="0" g="0" b="0"/>
          </a:lnRef>
          <a:fillRef idx="0">
            <a:scrgbClr r="0" g="0" b="0"/>
          </a:fillRef>
          <a:effectRef idx="0">
            <a:scrgbClr r="0" g="0" b="0"/>
          </a:effectRef>
          <a:fontRef idx="minor"/>
        </p:style>
      </p:sp>
      <p:sp>
        <p:nvSpPr>
          <p:cNvPr id="495" name="TextShape 6"/>
          <p:cNvSpPr txBox="1"/>
          <p:nvPr/>
        </p:nvSpPr>
        <p:spPr>
          <a:xfrm>
            <a:off x="300960" y="1217160"/>
            <a:ext cx="11014200" cy="4609800"/>
          </a:xfrm>
          <a:prstGeom prst="rect">
            <a:avLst/>
          </a:prstGeom>
          <a:noFill/>
          <a:ln>
            <a:noFill/>
          </a:ln>
        </p:spPr>
        <p:txBody>
          <a:bodyPr/>
          <a:lstStyle/>
          <a:p>
            <a:pPr>
              <a:lnSpc>
                <a:spcPct val="100000"/>
              </a:lnSpc>
              <a:spcBef>
                <a:spcPts val="320"/>
              </a:spcBef>
            </a:pPr>
            <a:r>
              <a:rPr lang="en-US" sz="1600" b="0" strike="noStrike" spc="-1">
                <a:solidFill>
                  <a:srgbClr val="073E87"/>
                </a:solidFill>
                <a:uFill>
                  <a:solidFill>
                    <a:srgbClr val="FFFFFF"/>
                  </a:solidFill>
                </a:uFill>
                <a:latin typeface="Candara"/>
              </a:rPr>
              <a:t>Il concerne une activité en particulier.</a:t>
            </a:r>
            <a:endParaRPr lang="en-US" sz="2400" b="0" strike="noStrike" spc="-1">
              <a:solidFill>
                <a:srgbClr val="073E87"/>
              </a:solidFill>
              <a:uFill>
                <a:solidFill>
                  <a:srgbClr val="FFFFFF"/>
                </a:solidFill>
              </a:uFill>
              <a:latin typeface="Candara"/>
            </a:endParaRPr>
          </a:p>
          <a:p>
            <a:pPr>
              <a:lnSpc>
                <a:spcPct val="100000"/>
              </a:lnSpc>
              <a:spcBef>
                <a:spcPts val="320"/>
              </a:spcBef>
            </a:pPr>
            <a:r>
              <a:rPr lang="en-US" sz="1600" b="0" strike="noStrike" spc="-1">
                <a:solidFill>
                  <a:srgbClr val="073E87"/>
                </a:solidFill>
                <a:uFill>
                  <a:solidFill>
                    <a:srgbClr val="FFFFFF"/>
                  </a:solidFill>
                </a:uFill>
                <a:latin typeface="Candara"/>
              </a:rPr>
              <a:t>Il faut définir :</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La finalité de l'activité (pourquoi je fais cette activité ?).</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L'intérêt pour les enfants (avant de commencer, est-ce intéressant pour eux de participer à ce projet ?).</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Le nom de l'activité (trouver un nom sympa plutôt que "pâte a sel" ou "perles").</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Le nombre d'enfants concernés (le projet sera différent selon le nombre).</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L'adaptation à l'âge des enfants (prendre en compte leurs besoins, leurs envies selon leurs possibilités).</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Le lieu (dedans, dehors, à la montagne, à la mer, en ville).</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La durée (15 minutes, 1 heure, 1 journée, etc ?).</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L'installation (sa durée et le lieu de cette préparation, de cette mise en place).</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La sensibilisation (elle n'est pas obligatoire mais elle permet aux enfants de se mettre dans l'ambiance, donc de</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réaliser une activité qui les motivera plus)</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Le matériel nécessaire (ballons, ciseaux, peinture...).</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Prévoir le déroulement et le contenu de l'activité.</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Respecter le rythme des enfants (en fonction de l'âge, de la fatigue, etc).</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Prévoir le temps de rangement (l'activité se termine après le rangement).</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Prévoir un déroulement en sécurité (trouver un endroit sûr, prévoir une trousse de secours, prévoir des temps de</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repos, etc).</a:t>
            </a:r>
            <a:endParaRPr lang="en-US" sz="2400" b="0" strike="noStrike" spc="-1">
              <a:solidFill>
                <a:srgbClr val="073E87"/>
              </a:solidFill>
              <a:uFill>
                <a:solidFill>
                  <a:srgbClr val="FFFFFF"/>
                </a:solidFill>
              </a:uFill>
              <a:latin typeface="Candara"/>
            </a:endParaRPr>
          </a:p>
          <a:p>
            <a:pPr marL="274320" indent="-273960">
              <a:lnSpc>
                <a:spcPct val="100000"/>
              </a:lnSpc>
              <a:spcBef>
                <a:spcPts val="320"/>
              </a:spcBef>
              <a:buClr>
                <a:srgbClr val="31B6FD"/>
              </a:buClr>
              <a:buFont typeface="Symbol"/>
              <a:buChar char=""/>
            </a:pPr>
            <a:r>
              <a:rPr lang="en-US" sz="1600" b="0" strike="noStrike" spc="-1">
                <a:solidFill>
                  <a:srgbClr val="073E87"/>
                </a:solidFill>
                <a:uFill>
                  <a:solidFill>
                    <a:srgbClr val="FFFFFF"/>
                  </a:solidFill>
                </a:uFill>
                <a:latin typeface="Candara"/>
              </a:rPr>
              <a:t>Nombre d'animateur requis.</a:t>
            </a:r>
            <a:endParaRPr lang="en-US" sz="2400" b="0" strike="noStrike" spc="-1">
              <a:solidFill>
                <a:srgbClr val="073E87"/>
              </a:solidFill>
              <a:uFill>
                <a:solidFill>
                  <a:srgbClr val="FFFFFF"/>
                </a:solidFill>
              </a:u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0" strike="noStrike" spc="-1">
                <a:solidFill>
                  <a:srgbClr val="052E65"/>
                </a:solidFill>
                <a:uFill>
                  <a:solidFill>
                    <a:srgbClr val="FFFFFF"/>
                  </a:solidFill>
                </a:uFill>
                <a:latin typeface="Candara"/>
              </a:rPr>
              <a:t>Annexes</a:t>
            </a:r>
            <a:endParaRPr lang="en-US" sz="1800" b="0" strike="noStrike" spc="-1">
              <a:solidFill>
                <a:srgbClr val="000000"/>
              </a:solidFill>
              <a:uFill>
                <a:solidFill>
                  <a:srgbClr val="FFFFFF"/>
                </a:solidFill>
              </a:uFill>
              <a:latin typeface="Candara"/>
            </a:endParaRPr>
          </a:p>
        </p:txBody>
      </p:sp>
      <p:sp>
        <p:nvSpPr>
          <p:cNvPr id="497" name="TextShape 2"/>
          <p:cNvSpPr txBox="1"/>
          <p:nvPr/>
        </p:nvSpPr>
        <p:spPr>
          <a:xfrm>
            <a:off x="1133280" y="2647080"/>
            <a:ext cx="8989200" cy="3303720"/>
          </a:xfrm>
          <a:prstGeom prst="rect">
            <a:avLst/>
          </a:prstGeom>
          <a:noFill/>
          <a:ln>
            <a:noFill/>
          </a:ln>
        </p:spPr>
        <p:txBody>
          <a:bodyPr/>
          <a:lstStyle/>
          <a:p>
            <a:pPr marL="274320" indent="-273960">
              <a:lnSpc>
                <a:spcPct val="100000"/>
              </a:lnSpc>
              <a:spcBef>
                <a:spcPts val="720"/>
              </a:spcBef>
              <a:buClr>
                <a:srgbClr val="31B6FD"/>
              </a:buClr>
              <a:buFont typeface="Symbol"/>
              <a:buChar char=""/>
            </a:pPr>
            <a:r>
              <a:rPr lang="en-US" sz="3600" b="0" strike="noStrike" spc="-1" dirty="0" err="1">
                <a:solidFill>
                  <a:srgbClr val="073E87"/>
                </a:solidFill>
                <a:uFill>
                  <a:solidFill>
                    <a:srgbClr val="FFFFFF"/>
                  </a:solidFill>
                </a:uFill>
                <a:latin typeface="Candara"/>
              </a:rPr>
              <a:t>Annexe</a:t>
            </a:r>
            <a:r>
              <a:rPr lang="en-US" sz="3600" b="0" strike="noStrike" spc="-1" dirty="0">
                <a:solidFill>
                  <a:srgbClr val="073E87"/>
                </a:solidFill>
                <a:uFill>
                  <a:solidFill>
                    <a:srgbClr val="FFFFFF"/>
                  </a:solidFill>
                </a:uFill>
                <a:latin typeface="Candara"/>
              </a:rPr>
              <a:t> 1 : Organigramme du service</a:t>
            </a:r>
          </a:p>
          <a:p>
            <a:pPr marL="274320" indent="-273960">
              <a:lnSpc>
                <a:spcPct val="100000"/>
              </a:lnSpc>
              <a:spcBef>
                <a:spcPts val="720"/>
              </a:spcBef>
              <a:buClr>
                <a:srgbClr val="31B6FD"/>
              </a:buClr>
              <a:buFont typeface="Symbol"/>
              <a:buChar char=""/>
            </a:pPr>
            <a:r>
              <a:rPr lang="en-US" sz="3600" spc="-1" dirty="0" err="1">
                <a:solidFill>
                  <a:srgbClr val="073E87"/>
                </a:solidFill>
                <a:uFill>
                  <a:solidFill>
                    <a:srgbClr val="FFFFFF"/>
                  </a:solidFill>
                </a:uFill>
                <a:latin typeface="Candara"/>
              </a:rPr>
              <a:t>Annexe</a:t>
            </a:r>
            <a:r>
              <a:rPr lang="en-US" sz="3600" spc="-1" dirty="0">
                <a:solidFill>
                  <a:srgbClr val="073E87"/>
                </a:solidFill>
                <a:uFill>
                  <a:solidFill>
                    <a:srgbClr val="FFFFFF"/>
                  </a:solidFill>
                </a:uFill>
                <a:latin typeface="Candara"/>
              </a:rPr>
              <a:t> 2 : Note de service N°01-2022/2023</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720"/>
              </a:spcBef>
              <a:buClr>
                <a:srgbClr val="31B6FD"/>
              </a:buClr>
              <a:buFont typeface="Symbol"/>
              <a:buChar char=""/>
            </a:pPr>
            <a:r>
              <a:rPr lang="en-US" sz="3600" b="0" strike="noStrike" spc="-1" dirty="0" err="1">
                <a:solidFill>
                  <a:srgbClr val="073E87"/>
                </a:solidFill>
                <a:uFill>
                  <a:solidFill>
                    <a:srgbClr val="FFFFFF"/>
                  </a:solidFill>
                </a:uFill>
                <a:latin typeface="Candara"/>
              </a:rPr>
              <a:t>Annexe</a:t>
            </a:r>
            <a:r>
              <a:rPr lang="en-US" sz="3600" b="0" strike="noStrike" spc="-1" dirty="0">
                <a:solidFill>
                  <a:srgbClr val="073E87"/>
                </a:solidFill>
                <a:uFill>
                  <a:solidFill>
                    <a:srgbClr val="FFFFFF"/>
                  </a:solidFill>
                </a:uFill>
                <a:latin typeface="Candara"/>
              </a:rPr>
              <a:t> 3 : </a:t>
            </a:r>
            <a:r>
              <a:rPr lang="en-US" sz="3600" b="0" strike="noStrike" spc="-1" dirty="0" err="1">
                <a:solidFill>
                  <a:srgbClr val="073E87"/>
                </a:solidFill>
                <a:uFill>
                  <a:solidFill>
                    <a:srgbClr val="FFFFFF"/>
                  </a:solidFill>
                </a:uFill>
                <a:latin typeface="Candara"/>
              </a:rPr>
              <a:t>Organisation</a:t>
            </a:r>
            <a:r>
              <a:rPr lang="en-US" sz="3600" b="0" strike="noStrike" spc="-1" dirty="0">
                <a:solidFill>
                  <a:srgbClr val="073E87"/>
                </a:solidFill>
                <a:uFill>
                  <a:solidFill>
                    <a:srgbClr val="FFFFFF"/>
                  </a:solidFill>
                </a:uFill>
                <a:latin typeface="Candara"/>
              </a:rPr>
              <a:t> </a:t>
            </a:r>
            <a:r>
              <a:rPr lang="en-US" sz="3600" b="0" strike="noStrike" spc="-1" dirty="0" err="1">
                <a:solidFill>
                  <a:srgbClr val="073E87"/>
                </a:solidFill>
                <a:uFill>
                  <a:solidFill>
                    <a:srgbClr val="FFFFFF"/>
                  </a:solidFill>
                </a:uFill>
                <a:latin typeface="Candara"/>
              </a:rPr>
              <a:t>annuelle</a:t>
            </a:r>
            <a:r>
              <a:rPr lang="en-US" sz="3600" b="0" strike="noStrike" spc="-1" dirty="0">
                <a:solidFill>
                  <a:srgbClr val="073E87"/>
                </a:solidFill>
                <a:uFill>
                  <a:solidFill>
                    <a:srgbClr val="FFFFFF"/>
                  </a:solidFill>
                </a:uFill>
                <a:latin typeface="Candara"/>
              </a:rPr>
              <a:t> du service</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720"/>
              </a:spcBef>
              <a:buClr>
                <a:srgbClr val="31B6FD"/>
              </a:buClr>
              <a:buFont typeface="Symbol"/>
              <a:buChar char=""/>
            </a:pPr>
            <a:r>
              <a:rPr lang="en-US" sz="3600" b="0" strike="noStrike" spc="-1" dirty="0" err="1">
                <a:solidFill>
                  <a:srgbClr val="073E87"/>
                </a:solidFill>
                <a:uFill>
                  <a:solidFill>
                    <a:srgbClr val="FFFFFF"/>
                  </a:solidFill>
                </a:uFill>
                <a:latin typeface="Candara"/>
              </a:rPr>
              <a:t>Annexe</a:t>
            </a:r>
            <a:r>
              <a:rPr lang="en-US" sz="3600" b="0" strike="noStrike" spc="-1" dirty="0">
                <a:solidFill>
                  <a:srgbClr val="073E87"/>
                </a:solidFill>
                <a:uFill>
                  <a:solidFill>
                    <a:srgbClr val="FFFFFF"/>
                  </a:solidFill>
                </a:uFill>
                <a:latin typeface="Candara"/>
              </a:rPr>
              <a:t> 4 : </a:t>
            </a:r>
            <a:r>
              <a:rPr lang="en-US" sz="3600" b="0" strike="noStrike" spc="-1" dirty="0" err="1">
                <a:solidFill>
                  <a:srgbClr val="073E87"/>
                </a:solidFill>
                <a:uFill>
                  <a:solidFill>
                    <a:srgbClr val="FFFFFF"/>
                  </a:solidFill>
                </a:uFill>
                <a:latin typeface="Candara"/>
              </a:rPr>
              <a:t>Règlement</a:t>
            </a:r>
            <a:r>
              <a:rPr lang="en-US" sz="3600" b="0" strike="noStrike" spc="-1" dirty="0">
                <a:solidFill>
                  <a:srgbClr val="073E87"/>
                </a:solidFill>
                <a:uFill>
                  <a:solidFill>
                    <a:srgbClr val="FFFFFF"/>
                  </a:solidFill>
                </a:uFill>
                <a:latin typeface="Candara"/>
              </a:rPr>
              <a:t> </a:t>
            </a:r>
            <a:r>
              <a:rPr lang="en-US" sz="3600" b="0" strike="noStrike" spc="-1" dirty="0" err="1">
                <a:solidFill>
                  <a:srgbClr val="073E87"/>
                </a:solidFill>
                <a:uFill>
                  <a:solidFill>
                    <a:srgbClr val="FFFFFF"/>
                  </a:solidFill>
                </a:uFill>
                <a:latin typeface="Candara"/>
              </a:rPr>
              <a:t>Intérieur</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720"/>
              </a:spcBef>
              <a:buClr>
                <a:srgbClr val="31B6FD"/>
              </a:buClr>
              <a:buFont typeface="Symbol"/>
              <a:buChar char=""/>
            </a:pPr>
            <a:r>
              <a:rPr lang="en-US" sz="3600" b="0" strike="noStrike" spc="-1" dirty="0" err="1">
                <a:solidFill>
                  <a:srgbClr val="073E87"/>
                </a:solidFill>
                <a:uFill>
                  <a:solidFill>
                    <a:srgbClr val="FFFFFF"/>
                  </a:solidFill>
                </a:uFill>
                <a:latin typeface="Candara"/>
              </a:rPr>
              <a:t>Annexe</a:t>
            </a:r>
            <a:r>
              <a:rPr lang="en-US" sz="3600" b="0" strike="noStrike" spc="-1" dirty="0">
                <a:solidFill>
                  <a:srgbClr val="073E87"/>
                </a:solidFill>
                <a:uFill>
                  <a:solidFill>
                    <a:srgbClr val="FFFFFF"/>
                  </a:solidFill>
                </a:uFill>
                <a:latin typeface="Candara"/>
              </a:rPr>
              <a:t> 5 : </a:t>
            </a:r>
            <a:r>
              <a:rPr lang="en-US" sz="3600" b="0" strike="noStrike" spc="-1" dirty="0" err="1">
                <a:solidFill>
                  <a:srgbClr val="073E87"/>
                </a:solidFill>
                <a:uFill>
                  <a:solidFill>
                    <a:srgbClr val="FFFFFF"/>
                  </a:solidFill>
                </a:uFill>
                <a:latin typeface="Candara"/>
              </a:rPr>
              <a:t>Projet</a:t>
            </a:r>
            <a:r>
              <a:rPr lang="en-US" sz="3600" b="0" strike="noStrike" spc="-1" dirty="0">
                <a:solidFill>
                  <a:srgbClr val="073E87"/>
                </a:solidFill>
                <a:uFill>
                  <a:solidFill>
                    <a:srgbClr val="FFFFFF"/>
                  </a:solidFill>
                </a:uFill>
                <a:latin typeface="Candara"/>
              </a:rPr>
              <a:t> </a:t>
            </a:r>
            <a:r>
              <a:rPr lang="en-US" sz="3600" b="0" strike="noStrike" spc="-1" dirty="0" err="1">
                <a:solidFill>
                  <a:srgbClr val="073E87"/>
                </a:solidFill>
                <a:uFill>
                  <a:solidFill>
                    <a:srgbClr val="FFFFFF"/>
                  </a:solidFill>
                </a:uFill>
                <a:latin typeface="Candara"/>
              </a:rPr>
              <a:t>d’animations</a:t>
            </a:r>
            <a:endParaRPr lang="en-US" sz="2400" b="0" strike="noStrike" spc="-1" dirty="0">
              <a:solidFill>
                <a:srgbClr val="073E87"/>
              </a:solidFill>
              <a:uFill>
                <a:solidFill>
                  <a:srgbClr val="FFFFFF"/>
                </a:solidFill>
              </a:u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 rôle de l’équipe pédagogique</a:t>
            </a:r>
            <a:endParaRPr lang="en-US" sz="1800" b="0" strike="noStrike" spc="-1">
              <a:solidFill>
                <a:srgbClr val="000000"/>
              </a:solidFill>
              <a:uFill>
                <a:solidFill>
                  <a:srgbClr val="FFFFFF"/>
                </a:solidFill>
              </a:uFill>
              <a:latin typeface="Candara"/>
            </a:endParaRPr>
          </a:p>
        </p:txBody>
      </p:sp>
      <p:sp>
        <p:nvSpPr>
          <p:cNvPr id="350" name="CustomShape 2"/>
          <p:cNvSpPr/>
          <p:nvPr/>
        </p:nvSpPr>
        <p:spPr>
          <a:xfrm>
            <a:off x="360720" y="1667160"/>
            <a:ext cx="11474640" cy="5040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300" b="0" strike="noStrike" spc="-1" dirty="0">
                <a:solidFill>
                  <a:srgbClr val="052E65"/>
                </a:solidFill>
                <a:uFill>
                  <a:solidFill>
                    <a:srgbClr val="FFFFFF"/>
                  </a:solidFill>
                </a:uFill>
                <a:latin typeface="Candara"/>
              </a:rPr>
              <a:t>L’équipe pédagogique travaille en contact direct avec les enfants. </a:t>
            </a:r>
            <a:r>
              <a:rPr lang="fr-FR" sz="1300" b="1" strike="noStrike" spc="-1" dirty="0">
                <a:solidFill>
                  <a:srgbClr val="052E65"/>
                </a:solidFill>
                <a:uFill>
                  <a:solidFill>
                    <a:srgbClr val="FFFFFF"/>
                  </a:solidFill>
                </a:uFill>
                <a:latin typeface="Candara"/>
              </a:rPr>
              <a:t>De ce fait elle se doit d’être et servir d’exemple pour les familles et le public accueillis </a:t>
            </a:r>
            <a:r>
              <a:rPr lang="fr-FR" sz="1300" b="0" strike="noStrike" spc="-1" dirty="0">
                <a:solidFill>
                  <a:srgbClr val="052E65"/>
                </a:solidFill>
                <a:uFill>
                  <a:solidFill>
                    <a:srgbClr val="FFFFFF"/>
                  </a:solidFill>
                </a:uFill>
                <a:latin typeface="Candara"/>
              </a:rPr>
              <a:t>en maîtrisant son langage, son comportement et en ayant une tenue vestimentaire adéquate quant à la fonction exercée</a:t>
            </a:r>
            <a:r>
              <a:rPr lang="fr-FR" sz="1300" b="1" strike="noStrike" spc="-1" dirty="0">
                <a:solidFill>
                  <a:srgbClr val="052E65"/>
                </a:solidFill>
                <a:uFill>
                  <a:solidFill>
                    <a:srgbClr val="FFFFFF"/>
                  </a:solidFill>
                </a:uFill>
                <a:latin typeface="Candara"/>
              </a:rPr>
              <a:t>. L’animateur ne doit pas oublier qu’il est présent pour l’enfant</a:t>
            </a:r>
            <a:r>
              <a:rPr lang="fr-FR" sz="1300" b="0" strike="noStrike" spc="-1" dirty="0">
                <a:solidFill>
                  <a:srgbClr val="052E65"/>
                </a:solidFill>
                <a:uFill>
                  <a:solidFill>
                    <a:srgbClr val="FFFFFF"/>
                  </a:solidFill>
                </a:uFill>
                <a:latin typeface="Candara"/>
              </a:rPr>
              <a:t>. </a:t>
            </a: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La relation de l’animateur avec l’enfant doit être basée sur l’écoute, l’observation, la disponibilité. Toute activité proposée doit se faire par le jeu ou le plaisir de faire. Il doit être capable de prendre des initiatives et savoir adapter son activité en cas de difficulté, en fonction du nombre d’enfants, et de leur âge. De plus, il doit savoir situer son activité par rapport à des objectifs. Pour un bon déroulement de l'activité, l'animateur doit l'anticiper, préparation du matériel, l'aménagement de l'espace….. </a:t>
            </a: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D’une manière générale, l’animateur est la dynamique de l’activité, il crée les conditions favorables, favorise l’apprentissage de l’autonomie, développe la socialisation. Il doit savoir s’effacer lors des initiatives d’enfants et permettre à chacun d’affirmer sa personnalité. Il doit aider l'enfant à faire son activité mais ne pas faire l'activité à la place de l'enfant. </a:t>
            </a: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L'animateur doit également veiller à la bonne tenue du centre en matière de rangement du matériel et de propreté. </a:t>
            </a: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L’animateur est à l’écoute des parents et doit transmettre à l’équipe les informations données. Il doit pouvoir tenir informés les parents des activités proposées. </a:t>
            </a: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En conclusion, la fonction de l’animateur est faite de plusieurs dominantes complémentaires avec lesquelles il se doit d’être impérativement en phase, donc concerné, à savoir : </a:t>
            </a:r>
            <a:endParaRPr lang="fr-FR" sz="1800" b="0" strike="noStrike" spc="-1" dirty="0">
              <a:solidFill>
                <a:srgbClr val="000000"/>
              </a:solidFill>
              <a:uFill>
                <a:solidFill>
                  <a:srgbClr val="FFFFFF"/>
                </a:solidFill>
              </a:uFill>
              <a:latin typeface="Arial"/>
            </a:endParaRPr>
          </a:p>
          <a:p>
            <a:pPr algn="just">
              <a:lnSpc>
                <a:spcPct val="100000"/>
              </a:lnSpc>
            </a:pPr>
            <a:endParaRPr lang="fr-FR" sz="1800" b="0" strike="noStrike" spc="-1" dirty="0">
              <a:solidFill>
                <a:srgbClr val="000000"/>
              </a:solidFill>
              <a:uFill>
                <a:solidFill>
                  <a:srgbClr val="FFFFFF"/>
                </a:solidFill>
              </a:uFill>
              <a:latin typeface="Arial"/>
            </a:endParaRPr>
          </a:p>
          <a:p>
            <a:pPr algn="just">
              <a:lnSpc>
                <a:spcPct val="100000"/>
              </a:lnSpc>
            </a:pPr>
            <a:r>
              <a:rPr lang="fr-FR" sz="1300" b="1" strike="noStrike" spc="-1" dirty="0">
                <a:solidFill>
                  <a:srgbClr val="052E65"/>
                </a:solidFill>
                <a:uFill>
                  <a:solidFill>
                    <a:srgbClr val="FFFFFF"/>
                  </a:solidFill>
                </a:uFill>
                <a:latin typeface="Candara"/>
              </a:rPr>
              <a:t>Garantir la sécurité physique, morale et affective de l’enfant. </a:t>
            </a:r>
            <a:endParaRPr lang="fr-FR" sz="1800" b="0" strike="noStrike" spc="-1" dirty="0">
              <a:solidFill>
                <a:srgbClr val="000000"/>
              </a:solidFill>
              <a:uFill>
                <a:solidFill>
                  <a:srgbClr val="FFFFFF"/>
                </a:solidFill>
              </a:uFill>
              <a:latin typeface="Arial"/>
            </a:endParaRPr>
          </a:p>
          <a:p>
            <a:pPr algn="just">
              <a:lnSpc>
                <a:spcPct val="100000"/>
              </a:lnSpc>
            </a:pPr>
            <a:r>
              <a:rPr lang="fr-FR" sz="1300" b="1" strike="noStrike" spc="-1" dirty="0">
                <a:solidFill>
                  <a:srgbClr val="052E65"/>
                </a:solidFill>
                <a:uFill>
                  <a:solidFill>
                    <a:srgbClr val="FFFFFF"/>
                  </a:solidFill>
                </a:uFill>
                <a:latin typeface="Candara"/>
              </a:rPr>
              <a:t>Construire une relation de qualité avec le public, relation individuelle et ou collective. </a:t>
            </a:r>
            <a:endParaRPr lang="fr-FR" sz="1800" b="0" strike="noStrike" spc="-1" dirty="0">
              <a:solidFill>
                <a:srgbClr val="000000"/>
              </a:solidFill>
              <a:uFill>
                <a:solidFill>
                  <a:srgbClr val="FFFFFF"/>
                </a:solidFill>
              </a:uFill>
              <a:latin typeface="Arial"/>
            </a:endParaRPr>
          </a:p>
          <a:p>
            <a:pPr algn="just">
              <a:lnSpc>
                <a:spcPct val="100000"/>
              </a:lnSpc>
            </a:pPr>
            <a:r>
              <a:rPr lang="fr-FR" sz="1300" b="1" strike="noStrike" spc="-1" dirty="0">
                <a:solidFill>
                  <a:srgbClr val="052E65"/>
                </a:solidFill>
                <a:uFill>
                  <a:solidFill>
                    <a:srgbClr val="FFFFFF"/>
                  </a:solidFill>
                </a:uFill>
                <a:latin typeface="Candara"/>
              </a:rPr>
              <a:t>Contribuer au respect des règles de vie, les respecter et les faire respecter </a:t>
            </a:r>
            <a:endParaRPr lang="fr-FR" sz="1800" b="0" strike="noStrike" spc="-1" dirty="0">
              <a:solidFill>
                <a:srgbClr val="000000"/>
              </a:solidFill>
              <a:uFill>
                <a:solidFill>
                  <a:srgbClr val="FFFFFF"/>
                </a:solidFill>
              </a:uFill>
              <a:latin typeface="Arial"/>
            </a:endParaRPr>
          </a:p>
          <a:p>
            <a:pPr algn="just">
              <a:lnSpc>
                <a:spcPct val="100000"/>
              </a:lnSpc>
            </a:pPr>
            <a:r>
              <a:rPr lang="fr-FR" sz="1300" b="1" strike="noStrike" spc="-1" dirty="0">
                <a:solidFill>
                  <a:srgbClr val="052E65"/>
                </a:solidFill>
                <a:uFill>
                  <a:solidFill>
                    <a:srgbClr val="FFFFFF"/>
                  </a:solidFill>
                </a:uFill>
                <a:latin typeface="Candara"/>
              </a:rPr>
              <a:t>Proposer un choix d’activités adaptées aux besoins et capacités des enfants (mise en application du projet pédagogique). </a:t>
            </a:r>
            <a:endParaRPr lang="fr-FR" sz="1800" b="0" strike="noStrike" spc="-1" dirty="0">
              <a:solidFill>
                <a:srgbClr val="000000"/>
              </a:solidFill>
              <a:uFill>
                <a:solidFill>
                  <a:srgbClr val="FFFFFF"/>
                </a:solidFill>
              </a:uFill>
              <a:latin typeface="Arial"/>
            </a:endParaRPr>
          </a:p>
          <a:p>
            <a:pPr algn="just">
              <a:lnSpc>
                <a:spcPct val="100000"/>
              </a:lnSpc>
            </a:pPr>
            <a:r>
              <a:rPr lang="fr-FR" sz="1300" b="1" strike="noStrike" spc="-1" dirty="0">
                <a:solidFill>
                  <a:srgbClr val="052E65"/>
                </a:solidFill>
                <a:uFill>
                  <a:solidFill>
                    <a:srgbClr val="FFFFFF"/>
                  </a:solidFill>
                </a:uFill>
                <a:latin typeface="Candara"/>
              </a:rPr>
              <a:t>Aider et accompagner les enfants dans leurs projets. </a:t>
            </a:r>
            <a:endParaRPr lang="fr-FR" sz="1800" b="0" strike="noStrike" spc="-1" dirty="0">
              <a:solidFill>
                <a:srgbClr val="000000"/>
              </a:solidFill>
              <a:uFill>
                <a:solidFill>
                  <a:srgbClr val="FFFFFF"/>
                </a:solidFill>
              </a:uFill>
              <a:latin typeface="Arial"/>
            </a:endParaRPr>
          </a:p>
          <a:p>
            <a:pPr algn="just">
              <a:lnSpc>
                <a:spcPct val="100000"/>
              </a:lnSpc>
            </a:pP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L'animateur doit s'investir dans le travail d'équipe en apportant ses idées mais aussi en sachant écouter celles des autres. Il doit y avoir un échange mutuel car l'équipe se doit de représenter par ce qu'elle est, les valeurs de l'éducation populaire. </a:t>
            </a:r>
            <a:endParaRPr lang="fr-FR" sz="1800" b="0" strike="noStrike" spc="-1" dirty="0">
              <a:solidFill>
                <a:srgbClr val="000000"/>
              </a:solidFill>
              <a:uFill>
                <a:solidFill>
                  <a:srgbClr val="FFFFFF"/>
                </a:solidFill>
              </a:uFill>
              <a:latin typeface="Arial"/>
            </a:endParaRPr>
          </a:p>
          <a:p>
            <a:pPr algn="just">
              <a:lnSpc>
                <a:spcPct val="100000"/>
              </a:lnSpc>
            </a:pPr>
            <a:r>
              <a:rPr lang="fr-FR" sz="1300" b="0" strike="noStrike" spc="-1" dirty="0">
                <a:solidFill>
                  <a:srgbClr val="052E65"/>
                </a:solidFill>
                <a:uFill>
                  <a:solidFill>
                    <a:srgbClr val="FFFFFF"/>
                  </a:solidFill>
                </a:uFill>
                <a:latin typeface="Candara"/>
              </a:rPr>
              <a:t>En plus de ces fonctions pédagogiques, l’animateur doit tenir informé dans les plus brefs délais le directeur de l’accueil de loisirs des incidents, accidents ou difficultés rencontrés avec les enfants. Il en sera de même si le cas se présente avec des parents </a:t>
            </a:r>
            <a:endParaRPr lang="fr-F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 rôle de chacun 1</a:t>
            </a:r>
            <a:endParaRPr lang="en-US" sz="1800" b="0" strike="noStrike" spc="-1">
              <a:solidFill>
                <a:srgbClr val="000000"/>
              </a:solidFill>
              <a:uFill>
                <a:solidFill>
                  <a:srgbClr val="FFFFFF"/>
                </a:solidFill>
              </a:uFill>
              <a:latin typeface="Candara"/>
            </a:endParaRPr>
          </a:p>
        </p:txBody>
      </p:sp>
      <p:sp>
        <p:nvSpPr>
          <p:cNvPr id="352" name="TextShape 2"/>
          <p:cNvSpPr txBox="1"/>
          <p:nvPr/>
        </p:nvSpPr>
        <p:spPr>
          <a:xfrm>
            <a:off x="0" y="1139040"/>
            <a:ext cx="3896280" cy="713520"/>
          </a:xfrm>
          <a:prstGeom prst="rect">
            <a:avLst/>
          </a:prstGeom>
          <a:noFill/>
          <a:ln>
            <a:noFill/>
          </a:ln>
        </p:spPr>
        <p:txBody>
          <a:bodyPr anchor="ctr"/>
          <a:lstStyle/>
          <a:p>
            <a:pPr algn="ctr">
              <a:lnSpc>
                <a:spcPct val="100000"/>
              </a:lnSpc>
              <a:spcBef>
                <a:spcPts val="479"/>
              </a:spcBef>
            </a:pPr>
            <a:r>
              <a:rPr lang="en-US" sz="2400" b="0" strike="noStrike" spc="-1" dirty="0">
                <a:solidFill>
                  <a:srgbClr val="073E87"/>
                </a:solidFill>
                <a:uFill>
                  <a:solidFill>
                    <a:srgbClr val="FFFFFF"/>
                  </a:solidFill>
                </a:uFill>
                <a:latin typeface="Candara"/>
              </a:rPr>
              <a:t>Le </a:t>
            </a:r>
            <a:r>
              <a:rPr lang="en-US" sz="2400" b="0" strike="noStrike" spc="-1" dirty="0" err="1">
                <a:solidFill>
                  <a:srgbClr val="073E87"/>
                </a:solidFill>
                <a:uFill>
                  <a:solidFill>
                    <a:srgbClr val="FFFFFF"/>
                  </a:solidFill>
                </a:uFill>
                <a:latin typeface="Candara"/>
              </a:rPr>
              <a:t>directeur</a:t>
            </a:r>
            <a:r>
              <a:rPr lang="en-US" sz="2400" b="0" strike="noStrike" spc="-1" dirty="0">
                <a:solidFill>
                  <a:srgbClr val="073E87"/>
                </a:solidFill>
                <a:uFill>
                  <a:solidFill>
                    <a:srgbClr val="FFFFFF"/>
                  </a:solidFill>
                </a:uFill>
                <a:latin typeface="Candara"/>
              </a:rPr>
              <a:t> du service</a:t>
            </a:r>
          </a:p>
        </p:txBody>
      </p:sp>
      <p:sp>
        <p:nvSpPr>
          <p:cNvPr id="353" name="TextShape 3"/>
          <p:cNvSpPr txBox="1"/>
          <p:nvPr/>
        </p:nvSpPr>
        <p:spPr>
          <a:xfrm>
            <a:off x="734040" y="1983240"/>
            <a:ext cx="4712760" cy="4536360"/>
          </a:xfrm>
          <a:prstGeom prst="rect">
            <a:avLst/>
          </a:prstGeom>
          <a:noFill/>
          <a:ln>
            <a:noFill/>
          </a:ln>
        </p:spPr>
        <p:txBody>
          <a:bodyPr/>
          <a:lstStyle/>
          <a:p>
            <a:pPr>
              <a:lnSpc>
                <a:spcPct val="100000"/>
              </a:lnSpc>
              <a:spcBef>
                <a:spcPts val="241"/>
              </a:spcBef>
            </a:pPr>
            <a:r>
              <a:rPr lang="en-US" sz="1200" b="0" strike="noStrike" spc="-1" dirty="0">
                <a:solidFill>
                  <a:srgbClr val="073E87"/>
                </a:solidFill>
                <a:uFill>
                  <a:solidFill>
                    <a:srgbClr val="FFFFFF"/>
                  </a:solidFill>
                </a:uFill>
                <a:latin typeface="Candara"/>
              </a:rPr>
              <a:t>Le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l’accueil</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loisirs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responsable</a:t>
            </a:r>
            <a:r>
              <a:rPr lang="en-US" sz="1200" b="0" strike="noStrike" spc="-1" dirty="0">
                <a:solidFill>
                  <a:srgbClr val="073E87"/>
                </a:solidFill>
                <a:uFill>
                  <a:solidFill>
                    <a:srgbClr val="FFFFFF"/>
                  </a:solidFill>
                </a:uFill>
                <a:latin typeface="Candara"/>
              </a:rPr>
              <a:t> : </a:t>
            </a:r>
            <a:endParaRPr lang="en-US" sz="2400" b="0" strike="noStrike" spc="-1" dirty="0">
              <a:solidFill>
                <a:srgbClr val="073E87"/>
              </a:solidFill>
              <a:uFill>
                <a:solidFill>
                  <a:srgbClr val="FFFFFF"/>
                </a:solidFill>
              </a:uFill>
              <a:latin typeface="Candara"/>
            </a:endParaRPr>
          </a:p>
          <a:p>
            <a:pPr>
              <a:lnSpc>
                <a:spcPct val="100000"/>
              </a:lnSpc>
              <a:spcBef>
                <a:spcPts val="241"/>
              </a:spcBef>
            </a:pPr>
            <a:endParaRPr lang="en-US" sz="24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 la mise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œuvre</a:t>
            </a:r>
            <a:r>
              <a:rPr lang="en-US" sz="1200" b="0" strike="noStrike" spc="-1" dirty="0">
                <a:solidFill>
                  <a:srgbClr val="073E87"/>
                </a:solidFill>
                <a:uFill>
                  <a:solidFill>
                    <a:srgbClr val="FFFFFF"/>
                  </a:solidFill>
                </a:uFill>
                <a:latin typeface="Candara"/>
              </a:rPr>
              <a:t> du </a:t>
            </a:r>
            <a:r>
              <a:rPr lang="en-US" sz="1200" b="0" strike="noStrike" spc="-1" dirty="0" err="1">
                <a:solidFill>
                  <a:srgbClr val="073E87"/>
                </a:solidFill>
                <a:uFill>
                  <a:solidFill>
                    <a:srgbClr val="FFFFFF"/>
                  </a:solidFill>
                </a:uFill>
                <a:latin typeface="Candara"/>
              </a:rPr>
              <a:t>projet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éducatif</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Du respect et de </a:t>
            </a:r>
            <a:r>
              <a:rPr lang="en-US" sz="1200" b="0" strike="noStrike" spc="-1" dirty="0" err="1">
                <a:solidFill>
                  <a:srgbClr val="073E87"/>
                </a:solidFill>
                <a:uFill>
                  <a:solidFill>
                    <a:srgbClr val="FFFFFF"/>
                  </a:solidFill>
                </a:uFill>
                <a:latin typeface="Candara"/>
              </a:rPr>
              <a:t>l'application</a:t>
            </a:r>
            <a:r>
              <a:rPr lang="en-US" sz="1200" b="0" strike="noStrike" spc="-1" dirty="0">
                <a:solidFill>
                  <a:srgbClr val="073E87"/>
                </a:solidFill>
                <a:uFill>
                  <a:solidFill>
                    <a:srgbClr val="FFFFFF"/>
                  </a:solidFill>
                </a:uFill>
                <a:latin typeface="Candara"/>
              </a:rPr>
              <a:t> de la </a:t>
            </a:r>
            <a:r>
              <a:rPr lang="en-US" sz="1200" b="0" strike="noStrike" spc="-1" dirty="0" err="1">
                <a:solidFill>
                  <a:srgbClr val="073E87"/>
                </a:solidFill>
                <a:uFill>
                  <a:solidFill>
                    <a:srgbClr val="FFFFFF"/>
                  </a:solidFill>
                </a:uFill>
                <a:latin typeface="Candara"/>
              </a:rPr>
              <a:t>réglementation</a:t>
            </a:r>
            <a:r>
              <a:rPr lang="en-US" sz="1200" b="0" strike="noStrike" spc="-1" dirty="0">
                <a:solidFill>
                  <a:srgbClr val="073E87"/>
                </a:solidFill>
                <a:uFill>
                  <a:solidFill>
                    <a:srgbClr val="FFFFFF"/>
                  </a:solidFill>
                </a:uFill>
                <a:latin typeface="Candara"/>
              </a:rPr>
              <a:t> de la DDCSPP</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 la </a:t>
            </a:r>
            <a:r>
              <a:rPr lang="en-US" sz="1200" b="0" strike="noStrike" spc="-1" dirty="0" err="1">
                <a:solidFill>
                  <a:srgbClr val="073E87"/>
                </a:solidFill>
                <a:uFill>
                  <a:solidFill>
                    <a:srgbClr val="FFFFFF"/>
                  </a:solidFill>
                </a:uFill>
                <a:latin typeface="Candara"/>
              </a:rPr>
              <a:t>sécurité</a:t>
            </a:r>
            <a:r>
              <a:rPr lang="en-US" sz="1200" b="0" strike="noStrike" spc="-1" dirty="0">
                <a:solidFill>
                  <a:srgbClr val="073E87"/>
                </a:solidFill>
                <a:uFill>
                  <a:solidFill>
                    <a:srgbClr val="FFFFFF"/>
                  </a:solidFill>
                </a:uFill>
                <a:latin typeface="Candara"/>
              </a:rPr>
              <a:t> des enfants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Des </a:t>
            </a:r>
            <a:r>
              <a:rPr lang="en-US" sz="1200" b="0" strike="noStrike" spc="-1" dirty="0" err="1">
                <a:solidFill>
                  <a:srgbClr val="073E87"/>
                </a:solidFill>
                <a:uFill>
                  <a:solidFill>
                    <a:srgbClr val="FFFFFF"/>
                  </a:solidFill>
                </a:uFill>
                <a:latin typeface="Candara"/>
              </a:rPr>
              <a:t>règles</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fonctionnement</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 </a:t>
            </a:r>
            <a:r>
              <a:rPr lang="en-US" sz="1200" b="0" strike="noStrike" spc="-1" dirty="0" err="1">
                <a:solidFill>
                  <a:srgbClr val="073E87"/>
                </a:solidFill>
                <a:uFill>
                  <a:solidFill>
                    <a:srgbClr val="FFFFFF"/>
                  </a:solidFill>
                </a:uFill>
                <a:latin typeface="Candara"/>
              </a:rPr>
              <a:t>l’organisation</a:t>
            </a:r>
            <a:r>
              <a:rPr lang="en-US" sz="1200" b="0" strike="noStrike" spc="-1" dirty="0">
                <a:solidFill>
                  <a:srgbClr val="073E87"/>
                </a:solidFill>
                <a:uFill>
                  <a:solidFill>
                    <a:srgbClr val="FFFFFF"/>
                  </a:solidFill>
                </a:uFill>
                <a:latin typeface="Candara"/>
              </a:rPr>
              <a:t> de la vie </a:t>
            </a:r>
            <a:r>
              <a:rPr lang="en-US" sz="1200" b="0" strike="noStrike" spc="-1" dirty="0" err="1">
                <a:solidFill>
                  <a:srgbClr val="073E87"/>
                </a:solidFill>
                <a:uFill>
                  <a:solidFill>
                    <a:srgbClr val="FFFFFF"/>
                  </a:solidFill>
                </a:uFill>
                <a:latin typeface="Candara"/>
              </a:rPr>
              <a:t>quotidienne</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 la bonne </a:t>
            </a:r>
            <a:r>
              <a:rPr lang="en-US" sz="1200" b="0" strike="noStrike" spc="-1" dirty="0" err="1">
                <a:solidFill>
                  <a:srgbClr val="073E87"/>
                </a:solidFill>
                <a:uFill>
                  <a:solidFill>
                    <a:srgbClr val="FFFFFF"/>
                  </a:solidFill>
                </a:uFill>
                <a:latin typeface="Candara"/>
              </a:rPr>
              <a:t>marche</a:t>
            </a:r>
            <a:r>
              <a:rPr lang="en-US" sz="1200" b="0" strike="noStrike" spc="-1" dirty="0">
                <a:solidFill>
                  <a:srgbClr val="073E87"/>
                </a:solidFill>
                <a:uFill>
                  <a:solidFill>
                    <a:srgbClr val="FFFFFF"/>
                  </a:solidFill>
                </a:uFill>
                <a:latin typeface="Candara"/>
              </a:rPr>
              <a:t> des </a:t>
            </a:r>
            <a:r>
              <a:rPr lang="en-US" sz="1200" b="0" strike="noStrike" spc="-1" dirty="0" err="1">
                <a:solidFill>
                  <a:srgbClr val="073E87"/>
                </a:solidFill>
                <a:uFill>
                  <a:solidFill>
                    <a:srgbClr val="FFFFFF"/>
                  </a:solidFill>
                </a:uFill>
                <a:latin typeface="Candara"/>
              </a:rPr>
              <a:t>activités</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Du budget </a:t>
            </a:r>
            <a:r>
              <a:rPr lang="en-US" sz="1200" b="0" strike="noStrike" spc="-1" dirty="0" err="1">
                <a:solidFill>
                  <a:srgbClr val="073E87"/>
                </a:solidFill>
                <a:uFill>
                  <a:solidFill>
                    <a:srgbClr val="FFFFFF"/>
                  </a:solidFill>
                </a:uFill>
                <a:latin typeface="Candara"/>
              </a:rPr>
              <a:t>alloué</a:t>
            </a:r>
            <a:r>
              <a:rPr lang="en-US" sz="1200" b="0" strike="noStrike" spc="-1" dirty="0">
                <a:solidFill>
                  <a:srgbClr val="073E87"/>
                </a:solidFill>
                <a:uFill>
                  <a:solidFill>
                    <a:srgbClr val="FFFFFF"/>
                  </a:solidFill>
                </a:uFill>
                <a:latin typeface="Candara"/>
              </a:rPr>
              <a:t> au </a:t>
            </a:r>
            <a:r>
              <a:rPr lang="en-US" sz="1200" b="0" strike="noStrike" spc="-1" dirty="0" err="1">
                <a:solidFill>
                  <a:srgbClr val="073E87"/>
                </a:solidFill>
                <a:uFill>
                  <a:solidFill>
                    <a:srgbClr val="FFFFFF"/>
                  </a:solidFill>
                </a:uFill>
                <a:latin typeface="Candara"/>
              </a:rPr>
              <a:t>fonctionnement</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Des relations avec les parents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Des relations avec la </a:t>
            </a:r>
            <a:r>
              <a:rPr lang="en-US" sz="1200" b="0" strike="noStrike" spc="-1" dirty="0" err="1">
                <a:solidFill>
                  <a:srgbClr val="073E87"/>
                </a:solidFill>
                <a:uFill>
                  <a:solidFill>
                    <a:srgbClr val="FFFFFF"/>
                  </a:solidFill>
                </a:uFill>
                <a:latin typeface="Candara"/>
              </a:rPr>
              <a:t>municipalité</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l’organisateur</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 la gestion de </a:t>
            </a:r>
            <a:r>
              <a:rPr lang="en-US" sz="1200" b="0" strike="noStrike" spc="-1" dirty="0" err="1">
                <a:solidFill>
                  <a:srgbClr val="073E87"/>
                </a:solidFill>
                <a:uFill>
                  <a:solidFill>
                    <a:srgbClr val="FFFFFF"/>
                  </a:solidFill>
                </a:uFill>
                <a:latin typeface="Candara"/>
              </a:rPr>
              <a:t>l’équipe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pédagogique</a:t>
            </a:r>
            <a:r>
              <a:rPr lang="en-US" sz="1200" b="0" strike="noStrike" spc="-1" dirty="0">
                <a:solidFill>
                  <a:srgbClr val="073E87"/>
                </a:solidFill>
                <a:uFill>
                  <a:solidFill>
                    <a:srgbClr val="FFFFFF"/>
                  </a:solidFill>
                </a:uFill>
                <a:latin typeface="Candara"/>
              </a:rPr>
              <a:t> </a:t>
            </a:r>
            <a:endParaRPr lang="en-US" sz="2000" b="0" strike="noStrike" spc="-1" dirty="0">
              <a:solidFill>
                <a:srgbClr val="073E87"/>
              </a:solidFill>
              <a:uFill>
                <a:solidFill>
                  <a:srgbClr val="FFFFFF"/>
                </a:solidFill>
              </a:uFill>
              <a:latin typeface="Candara"/>
            </a:endParaRPr>
          </a:p>
          <a:p>
            <a:pPr marL="576360" lvl="1" indent="-273960">
              <a:lnSpc>
                <a:spcPct val="100000"/>
              </a:lnSpc>
              <a:spcBef>
                <a:spcPts val="241"/>
              </a:spcBef>
              <a:buClr>
                <a:srgbClr val="31B6FD"/>
              </a:buClr>
              <a:buFont typeface="Symbol"/>
              <a:buChar char=""/>
            </a:pPr>
            <a:r>
              <a:rPr lang="en-US" sz="1200" b="0" strike="noStrike" spc="-1" dirty="0">
                <a:solidFill>
                  <a:srgbClr val="073E87"/>
                </a:solidFill>
                <a:uFill>
                  <a:solidFill>
                    <a:srgbClr val="FFFFFF"/>
                  </a:solidFill>
                </a:uFill>
                <a:latin typeface="Candara"/>
              </a:rPr>
              <a:t>De la validation des stages </a:t>
            </a:r>
            <a:r>
              <a:rPr lang="en-US" sz="1200" b="0" strike="noStrike" spc="-1" dirty="0" err="1">
                <a:solidFill>
                  <a:srgbClr val="073E87"/>
                </a:solidFill>
                <a:uFill>
                  <a:solidFill>
                    <a:srgbClr val="FFFFFF"/>
                  </a:solidFill>
                </a:uFill>
                <a:latin typeface="Candara"/>
              </a:rPr>
              <a:t>pratiques</a:t>
            </a:r>
            <a:r>
              <a:rPr lang="en-US" sz="1200" b="0" strike="noStrike" spc="-1" dirty="0">
                <a:solidFill>
                  <a:srgbClr val="073E87"/>
                </a:solidFill>
                <a:uFill>
                  <a:solidFill>
                    <a:srgbClr val="FFFFFF"/>
                  </a:solidFill>
                </a:uFill>
                <a:latin typeface="Candara"/>
              </a:rPr>
              <a:t> des animateurs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formation </a:t>
            </a:r>
            <a:endParaRPr lang="en-US" sz="2000" b="0" strike="noStrike" spc="-1" dirty="0">
              <a:solidFill>
                <a:srgbClr val="073E87"/>
              </a:solidFill>
              <a:uFill>
                <a:solidFill>
                  <a:srgbClr val="FFFFFF"/>
                </a:solidFill>
              </a:uFill>
              <a:latin typeface="Candara"/>
            </a:endParaRPr>
          </a:p>
          <a:p>
            <a:pPr>
              <a:lnSpc>
                <a:spcPct val="100000"/>
              </a:lnSpc>
              <a:spcBef>
                <a:spcPts val="241"/>
              </a:spcBef>
            </a:pPr>
            <a:r>
              <a:rPr lang="en-US" sz="1200" b="0" strike="noStrike" spc="-1" dirty="0" err="1">
                <a:solidFill>
                  <a:srgbClr val="073E87"/>
                </a:solidFill>
                <a:uFill>
                  <a:solidFill>
                    <a:srgbClr val="FFFFFF"/>
                  </a:solidFill>
                </a:uFill>
                <a:latin typeface="Candara"/>
              </a:rPr>
              <a:t>Concrètement</a:t>
            </a:r>
            <a:r>
              <a:rPr lang="en-US" sz="1200" b="0" strike="noStrike" spc="-1" dirty="0">
                <a:solidFill>
                  <a:srgbClr val="073E87"/>
                </a:solidFill>
                <a:uFill>
                  <a:solidFill>
                    <a:srgbClr val="FFFFFF"/>
                  </a:solidFill>
                </a:uFill>
                <a:latin typeface="Candara"/>
              </a:rPr>
              <a:t> le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le </a:t>
            </a:r>
            <a:r>
              <a:rPr lang="en-US" sz="1200" b="0" strike="noStrike" spc="-1" dirty="0" err="1">
                <a:solidFill>
                  <a:srgbClr val="073E87"/>
                </a:solidFill>
                <a:uFill>
                  <a:solidFill>
                    <a:srgbClr val="FFFFFF"/>
                  </a:solidFill>
                </a:uFill>
                <a:latin typeface="Candara"/>
              </a:rPr>
              <a:t>garant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envers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l’organisateur</a:t>
            </a:r>
            <a:r>
              <a:rPr lang="en-US" sz="1200" b="0" strike="noStrike" spc="-1" dirty="0">
                <a:solidFill>
                  <a:srgbClr val="073E87"/>
                </a:solidFill>
                <a:uFill>
                  <a:solidFill>
                    <a:srgbClr val="FFFFFF"/>
                  </a:solidFill>
                </a:uFill>
                <a:latin typeface="Candara"/>
              </a:rPr>
              <a:t>, les enfants et les </a:t>
            </a:r>
            <a:r>
              <a:rPr lang="en-US" sz="1200" b="0" strike="noStrike" spc="-1" dirty="0" err="1">
                <a:solidFill>
                  <a:srgbClr val="073E87"/>
                </a:solidFill>
                <a:uFill>
                  <a:solidFill>
                    <a:srgbClr val="FFFFFF"/>
                  </a:solidFill>
                </a:uFill>
                <a:latin typeface="Candara"/>
              </a:rPr>
              <a:t>familles</a:t>
            </a:r>
            <a:r>
              <a:rPr lang="en-US" sz="1200" b="0" strike="noStrike" spc="-1" dirty="0">
                <a:solidFill>
                  <a:srgbClr val="073E87"/>
                </a:solidFill>
                <a:uFill>
                  <a:solidFill>
                    <a:srgbClr val="FFFFFF"/>
                  </a:solidFill>
                </a:uFill>
                <a:latin typeface="Candara"/>
              </a:rPr>
              <a:t> du </a:t>
            </a:r>
            <a:r>
              <a:rPr lang="en-US" sz="1200" b="0" strike="noStrike" spc="-1" dirty="0" err="1">
                <a:solidFill>
                  <a:srgbClr val="073E87"/>
                </a:solidFill>
                <a:uFill>
                  <a:solidFill>
                    <a:srgbClr val="FFFFFF"/>
                  </a:solidFill>
                </a:uFill>
                <a:latin typeface="Candara"/>
              </a:rPr>
              <a:t>projet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pédagogique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qu’il</a:t>
            </a:r>
            <a:r>
              <a:rPr lang="en-US" sz="1200" b="0" strike="noStrike" spc="-1" dirty="0">
                <a:solidFill>
                  <a:srgbClr val="073E87"/>
                </a:solidFill>
                <a:uFill>
                  <a:solidFill>
                    <a:srgbClr val="FFFFFF"/>
                  </a:solidFill>
                </a:uFill>
                <a:latin typeface="Candara"/>
              </a:rPr>
              <a:t> propose avec son </a:t>
            </a:r>
            <a:r>
              <a:rPr lang="en-US" sz="1200" b="0" strike="noStrike" spc="-1" dirty="0" err="1">
                <a:solidFill>
                  <a:srgbClr val="073E87"/>
                </a:solidFill>
                <a:uFill>
                  <a:solidFill>
                    <a:srgbClr val="FFFFFF"/>
                  </a:solidFill>
                </a:uFill>
                <a:latin typeface="Candara"/>
              </a:rPr>
              <a:t>équipe</a:t>
            </a:r>
            <a:r>
              <a:rPr lang="en-US" sz="1200" b="0" strike="noStrike" spc="-1" dirty="0">
                <a:solidFill>
                  <a:srgbClr val="073E87"/>
                </a:solidFill>
                <a:uFill>
                  <a:solidFill>
                    <a:srgbClr val="FFFFFF"/>
                  </a:solidFill>
                </a:uFill>
                <a:latin typeface="Candara"/>
              </a:rPr>
              <a:t>. Il </a:t>
            </a:r>
            <a:r>
              <a:rPr lang="en-US" sz="1200" b="0" strike="noStrike" spc="-1" dirty="0" err="1">
                <a:solidFill>
                  <a:srgbClr val="073E87"/>
                </a:solidFill>
                <a:uFill>
                  <a:solidFill>
                    <a:srgbClr val="FFFFFF"/>
                  </a:solidFill>
                </a:uFill>
                <a:latin typeface="Candara"/>
              </a:rPr>
              <a:t>lui</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incombe</a:t>
            </a:r>
            <a:r>
              <a:rPr lang="en-US" sz="1200" b="0" strike="noStrike" spc="-1" dirty="0">
                <a:solidFill>
                  <a:srgbClr val="073E87"/>
                </a:solidFill>
                <a:uFill>
                  <a:solidFill>
                    <a:srgbClr val="FFFFFF"/>
                  </a:solidFill>
                </a:uFill>
                <a:latin typeface="Candara"/>
              </a:rPr>
              <a:t> la gestion administrative, et le </a:t>
            </a:r>
            <a:r>
              <a:rPr lang="en-US" sz="1200" b="0" strike="noStrike" spc="-1" dirty="0" err="1">
                <a:solidFill>
                  <a:srgbClr val="073E87"/>
                </a:solidFill>
                <a:uFill>
                  <a:solidFill>
                    <a:srgbClr val="FFFFFF"/>
                  </a:solidFill>
                </a:uFill>
                <a:latin typeface="Candara"/>
              </a:rPr>
              <a:t>suivi</a:t>
            </a:r>
            <a:r>
              <a:rPr lang="en-US" sz="1200" b="0" strike="noStrike" spc="-1" dirty="0">
                <a:solidFill>
                  <a:srgbClr val="073E87"/>
                </a:solidFill>
                <a:uFill>
                  <a:solidFill>
                    <a:srgbClr val="FFFFFF"/>
                  </a:solidFill>
                </a:uFill>
                <a:latin typeface="Candara"/>
              </a:rPr>
              <a:t> des </a:t>
            </a:r>
            <a:r>
              <a:rPr lang="en-US" sz="1200" b="0" strike="noStrike" spc="-1" dirty="0" err="1">
                <a:solidFill>
                  <a:srgbClr val="073E87"/>
                </a:solidFill>
                <a:uFill>
                  <a:solidFill>
                    <a:srgbClr val="FFFFFF"/>
                  </a:solidFill>
                </a:uFill>
                <a:latin typeface="Candara"/>
              </a:rPr>
              <a:t>projets</a:t>
            </a:r>
            <a:r>
              <a:rPr lang="en-US" sz="1200" b="0" strike="noStrike" spc="-1" dirty="0">
                <a:solidFill>
                  <a:srgbClr val="073E87"/>
                </a:solidFill>
                <a:uFill>
                  <a:solidFill>
                    <a:srgbClr val="FFFFFF"/>
                  </a:solidFill>
                </a:uFill>
                <a:latin typeface="Candara"/>
              </a:rPr>
              <a:t>. Il </a:t>
            </a:r>
            <a:r>
              <a:rPr lang="en-US" sz="1200" b="0" strike="noStrike" spc="-1" dirty="0" err="1">
                <a:solidFill>
                  <a:srgbClr val="073E87"/>
                </a:solidFill>
                <a:uFill>
                  <a:solidFill>
                    <a:srgbClr val="FFFFFF"/>
                  </a:solidFill>
                </a:uFill>
                <a:latin typeface="Candara"/>
              </a:rPr>
              <a:t>organise</a:t>
            </a:r>
            <a:r>
              <a:rPr lang="en-US" sz="1200" b="0" strike="noStrike" spc="-1" dirty="0">
                <a:solidFill>
                  <a:srgbClr val="073E87"/>
                </a:solidFill>
                <a:uFill>
                  <a:solidFill>
                    <a:srgbClr val="FFFFFF"/>
                  </a:solidFill>
                </a:uFill>
                <a:latin typeface="Candara"/>
              </a:rPr>
              <a:t> et anime les </a:t>
            </a:r>
            <a:r>
              <a:rPr lang="en-US" sz="1200" b="0" strike="noStrike" spc="-1" dirty="0" err="1">
                <a:solidFill>
                  <a:srgbClr val="073E87"/>
                </a:solidFill>
                <a:uFill>
                  <a:solidFill>
                    <a:srgbClr val="FFFFFF"/>
                  </a:solidFill>
                </a:uFill>
                <a:latin typeface="Candara"/>
              </a:rPr>
              <a:t>réunions</a:t>
            </a:r>
            <a:r>
              <a:rPr lang="en-US" sz="1200" b="0" strike="noStrike" spc="-1" dirty="0">
                <a:solidFill>
                  <a:srgbClr val="073E87"/>
                </a:solidFill>
                <a:uFill>
                  <a:solidFill>
                    <a:srgbClr val="FFFFFF"/>
                  </a:solidFill>
                </a:uFill>
                <a:latin typeface="Candara"/>
              </a:rPr>
              <a:t> de travail avec </a:t>
            </a:r>
            <a:r>
              <a:rPr lang="en-US" sz="1200" b="0" strike="noStrike" spc="-1" dirty="0" err="1">
                <a:solidFill>
                  <a:srgbClr val="073E87"/>
                </a:solidFill>
                <a:uFill>
                  <a:solidFill>
                    <a:srgbClr val="FFFFFF"/>
                  </a:solidFill>
                </a:uFill>
                <a:latin typeface="Candara"/>
              </a:rPr>
              <a:t>l’équipe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pédagogique</a:t>
            </a:r>
            <a:r>
              <a:rPr lang="en-US" sz="1200" b="0" strike="noStrike" spc="-1" dirty="0">
                <a:solidFill>
                  <a:srgbClr val="073E87"/>
                </a:solidFill>
                <a:uFill>
                  <a:solidFill>
                    <a:srgbClr val="FFFFFF"/>
                  </a:solidFill>
                </a:uFill>
                <a:latin typeface="Candara"/>
              </a:rPr>
              <a:t>. Il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l’écoute</a:t>
            </a:r>
            <a:r>
              <a:rPr lang="en-US" sz="1200" b="0" strike="noStrike" spc="-1" dirty="0">
                <a:solidFill>
                  <a:srgbClr val="073E87"/>
                </a:solidFill>
                <a:uFill>
                  <a:solidFill>
                    <a:srgbClr val="FFFFFF"/>
                  </a:solidFill>
                </a:uFill>
                <a:latin typeface="Candara"/>
              </a:rPr>
              <a:t> de son adjoint, des </a:t>
            </a:r>
            <a:r>
              <a:rPr lang="en-US" sz="1200" b="0" strike="noStrike" spc="-1" dirty="0" err="1">
                <a:solidFill>
                  <a:srgbClr val="073E87"/>
                </a:solidFill>
                <a:uFill>
                  <a:solidFill>
                    <a:srgbClr val="FFFFFF"/>
                  </a:solidFill>
                </a:uFill>
                <a:latin typeface="Candara"/>
              </a:rPr>
              <a:t>besoins</a:t>
            </a:r>
            <a:r>
              <a:rPr lang="en-US" sz="1200" b="0" strike="noStrike" spc="-1" dirty="0">
                <a:solidFill>
                  <a:srgbClr val="073E87"/>
                </a:solidFill>
                <a:uFill>
                  <a:solidFill>
                    <a:srgbClr val="FFFFFF"/>
                  </a:solidFill>
                </a:uFill>
                <a:latin typeface="Candara"/>
              </a:rPr>
              <a:t> des animateurs </a:t>
            </a:r>
            <a:r>
              <a:rPr lang="en-US" sz="1200" b="0" strike="noStrike" spc="-1" dirty="0" err="1">
                <a:solidFill>
                  <a:srgbClr val="073E87"/>
                </a:solidFill>
                <a:uFill>
                  <a:solidFill>
                    <a:srgbClr val="FFFFFF"/>
                  </a:solidFill>
                </a:uFill>
                <a:latin typeface="Candara"/>
              </a:rPr>
              <a:t>afin</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leur</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permettre</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travailler</a:t>
            </a:r>
            <a:r>
              <a:rPr lang="en-US" sz="1200" b="0" strike="noStrike" spc="-1" dirty="0">
                <a:solidFill>
                  <a:srgbClr val="073E87"/>
                </a:solidFill>
                <a:uFill>
                  <a:solidFill>
                    <a:srgbClr val="FFFFFF"/>
                  </a:solidFill>
                </a:uFill>
                <a:latin typeface="Candara"/>
              </a:rPr>
              <a:t> dans de </a:t>
            </a:r>
            <a:r>
              <a:rPr lang="en-US" sz="1200" b="0" strike="noStrike" spc="-1" dirty="0" err="1">
                <a:solidFill>
                  <a:srgbClr val="073E87"/>
                </a:solidFill>
                <a:uFill>
                  <a:solidFill>
                    <a:srgbClr val="FFFFFF"/>
                  </a:solidFill>
                </a:uFill>
                <a:latin typeface="Candara"/>
              </a:rPr>
              <a:t>bonnes</a:t>
            </a:r>
            <a:r>
              <a:rPr lang="en-US" sz="1200" b="0" strike="noStrike" spc="-1" dirty="0">
                <a:solidFill>
                  <a:srgbClr val="073E87"/>
                </a:solidFill>
                <a:uFill>
                  <a:solidFill>
                    <a:srgbClr val="FFFFFF"/>
                  </a:solidFill>
                </a:uFill>
                <a:latin typeface="Candara"/>
              </a:rPr>
              <a:t> conditions. </a:t>
            </a:r>
            <a:endParaRPr lang="en-US" sz="2400" b="0" strike="noStrike" spc="-1" dirty="0">
              <a:solidFill>
                <a:srgbClr val="073E87"/>
              </a:solidFill>
              <a:uFill>
                <a:solidFill>
                  <a:srgbClr val="FFFFFF"/>
                </a:solidFill>
              </a:uFill>
              <a:latin typeface="Candara"/>
            </a:endParaRPr>
          </a:p>
        </p:txBody>
      </p:sp>
      <p:sp>
        <p:nvSpPr>
          <p:cNvPr id="354" name="TextShape 4"/>
          <p:cNvSpPr txBox="1"/>
          <p:nvPr/>
        </p:nvSpPr>
        <p:spPr>
          <a:xfrm>
            <a:off x="6695640" y="1713600"/>
            <a:ext cx="3899520" cy="713520"/>
          </a:xfrm>
          <a:prstGeom prst="rect">
            <a:avLst/>
          </a:prstGeom>
          <a:noFill/>
          <a:ln>
            <a:noFill/>
          </a:ln>
        </p:spPr>
        <p:txBody>
          <a:bodyPr anchor="ctr"/>
          <a:lstStyle/>
          <a:p>
            <a:pPr algn="ctr">
              <a:lnSpc>
                <a:spcPct val="100000"/>
              </a:lnSpc>
              <a:spcBef>
                <a:spcPts val="479"/>
              </a:spcBef>
            </a:pPr>
            <a:r>
              <a:rPr lang="en-US" sz="2400" b="0" strike="noStrike" spc="-1" dirty="0">
                <a:solidFill>
                  <a:srgbClr val="073E87"/>
                </a:solidFill>
                <a:uFill>
                  <a:solidFill>
                    <a:srgbClr val="FFFFFF"/>
                  </a:solidFill>
                </a:uFill>
                <a:latin typeface="Candara"/>
              </a:rPr>
              <a:t>Le/La </a:t>
            </a:r>
            <a:r>
              <a:rPr lang="en-US" sz="2400" b="0" strike="noStrike" spc="-1" dirty="0" err="1">
                <a:solidFill>
                  <a:srgbClr val="073E87"/>
                </a:solidFill>
                <a:uFill>
                  <a:solidFill>
                    <a:srgbClr val="FFFFFF"/>
                  </a:solidFill>
                </a:uFill>
                <a:latin typeface="Candara"/>
              </a:rPr>
              <a:t>directeur</a:t>
            </a:r>
            <a:r>
              <a:rPr lang="en-US" sz="2400" b="0" strike="noStrike" spc="-1" dirty="0">
                <a:solidFill>
                  <a:srgbClr val="073E87"/>
                </a:solidFill>
                <a:uFill>
                  <a:solidFill>
                    <a:srgbClr val="FFFFFF"/>
                  </a:solidFill>
                </a:uFill>
                <a:latin typeface="Candara"/>
              </a:rPr>
              <a:t> (trice) adjoint(e)</a:t>
            </a:r>
          </a:p>
        </p:txBody>
      </p:sp>
      <p:sp>
        <p:nvSpPr>
          <p:cNvPr id="355" name="TextShape 5"/>
          <p:cNvSpPr txBox="1"/>
          <p:nvPr/>
        </p:nvSpPr>
        <p:spPr>
          <a:xfrm>
            <a:off x="6001560" y="2549880"/>
            <a:ext cx="5287680" cy="4030560"/>
          </a:xfrm>
          <a:prstGeom prst="rect">
            <a:avLst/>
          </a:prstGeom>
          <a:noFill/>
          <a:ln>
            <a:noFill/>
          </a:ln>
        </p:spPr>
        <p:txBody>
          <a:bodyPr/>
          <a:lstStyle/>
          <a:p>
            <a:pPr>
              <a:lnSpc>
                <a:spcPct val="100000"/>
              </a:lnSpc>
              <a:spcBef>
                <a:spcPts val="400"/>
              </a:spcBef>
            </a:pPr>
            <a:r>
              <a:rPr lang="en-US" sz="1200" b="0" strike="noStrike" spc="-1" dirty="0">
                <a:solidFill>
                  <a:srgbClr val="073E87"/>
                </a:solidFill>
                <a:uFill>
                  <a:solidFill>
                    <a:srgbClr val="FFFFFF"/>
                  </a:solidFill>
                </a:uFill>
                <a:latin typeface="Candara"/>
              </a:rPr>
              <a:t>Le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adjoint,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un lien entre </a:t>
            </a:r>
            <a:r>
              <a:rPr lang="en-US" sz="1200" b="0" strike="noStrike" spc="-1" dirty="0" err="1">
                <a:solidFill>
                  <a:srgbClr val="073E87"/>
                </a:solidFill>
                <a:uFill>
                  <a:solidFill>
                    <a:srgbClr val="FFFFFF"/>
                  </a:solidFill>
                </a:uFill>
                <a:latin typeface="Candara"/>
              </a:rPr>
              <a:t>l’équipe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d’animation</a:t>
            </a:r>
            <a:r>
              <a:rPr lang="en-US" sz="1200" b="0" strike="noStrike" spc="-1" dirty="0">
                <a:solidFill>
                  <a:srgbClr val="073E87"/>
                </a:solidFill>
                <a:uFill>
                  <a:solidFill>
                    <a:srgbClr val="FFFFFF"/>
                  </a:solidFill>
                </a:uFill>
                <a:latin typeface="Candara"/>
              </a:rPr>
              <a:t> et le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Pour </a:t>
            </a:r>
            <a:r>
              <a:rPr lang="en-US" sz="1200" b="0" strike="noStrike" spc="-1" dirty="0" err="1">
                <a:solidFill>
                  <a:srgbClr val="073E87"/>
                </a:solidFill>
                <a:uFill>
                  <a:solidFill>
                    <a:srgbClr val="FFFFFF"/>
                  </a:solidFill>
                </a:uFill>
                <a:latin typeface="Candara"/>
              </a:rPr>
              <a:t>cela</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il</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présent</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tous</a:t>
            </a:r>
            <a:r>
              <a:rPr lang="en-US" sz="1200" b="0" strike="noStrike" spc="-1" dirty="0">
                <a:solidFill>
                  <a:srgbClr val="073E87"/>
                </a:solidFill>
                <a:uFill>
                  <a:solidFill>
                    <a:srgbClr val="FFFFFF"/>
                  </a:solidFill>
                </a:uFill>
                <a:latin typeface="Candara"/>
              </a:rPr>
              <a:t> les temps de </a:t>
            </a:r>
            <a:r>
              <a:rPr lang="en-US" sz="1200" b="0" strike="noStrike" spc="-1" dirty="0" err="1">
                <a:solidFill>
                  <a:srgbClr val="073E87"/>
                </a:solidFill>
                <a:uFill>
                  <a:solidFill>
                    <a:srgbClr val="FFFFFF"/>
                  </a:solidFill>
                </a:uFill>
                <a:latin typeface="Candara"/>
              </a:rPr>
              <a:t>préparation</a:t>
            </a:r>
            <a:r>
              <a:rPr lang="en-US" sz="1200" b="0" strike="noStrike" spc="-1" dirty="0">
                <a:solidFill>
                  <a:srgbClr val="073E87"/>
                </a:solidFill>
                <a:uFill>
                  <a:solidFill>
                    <a:srgbClr val="FFFFFF"/>
                  </a:solidFill>
                </a:uFill>
                <a:latin typeface="Candara"/>
              </a:rPr>
              <a:t> de son </a:t>
            </a:r>
            <a:r>
              <a:rPr lang="en-US" sz="1200" b="0" strike="noStrike" spc="-1" dirty="0" err="1">
                <a:solidFill>
                  <a:srgbClr val="073E87"/>
                </a:solidFill>
                <a:uFill>
                  <a:solidFill>
                    <a:srgbClr val="FFFFFF"/>
                  </a:solidFill>
                </a:uFill>
                <a:latin typeface="Candara"/>
              </a:rPr>
              <a:t>groupe</a:t>
            </a:r>
            <a:r>
              <a:rPr lang="en-US" sz="1200" b="0" strike="noStrike" spc="-1" dirty="0">
                <a:solidFill>
                  <a:srgbClr val="073E87"/>
                </a:solidFill>
                <a:uFill>
                  <a:solidFill>
                    <a:srgbClr val="FFFFFF"/>
                  </a:solidFill>
                </a:uFill>
                <a:latin typeface="Candara"/>
              </a:rPr>
              <a:t>, guide les animateurs pour que </a:t>
            </a:r>
            <a:r>
              <a:rPr lang="en-US" sz="1200" b="0" strike="noStrike" spc="-1" dirty="0" err="1">
                <a:solidFill>
                  <a:srgbClr val="073E87"/>
                </a:solidFill>
                <a:uFill>
                  <a:solidFill>
                    <a:srgbClr val="FFFFFF"/>
                  </a:solidFill>
                </a:uFill>
                <a:latin typeface="Candara"/>
              </a:rPr>
              <a:t>celui</a:t>
            </a:r>
            <a:r>
              <a:rPr lang="en-US" sz="1200" b="0" strike="noStrike" spc="-1" dirty="0">
                <a:solidFill>
                  <a:srgbClr val="073E87"/>
                </a:solidFill>
                <a:uFill>
                  <a:solidFill>
                    <a:srgbClr val="FFFFFF"/>
                  </a:solidFill>
                </a:uFill>
                <a:latin typeface="Candara"/>
              </a:rPr>
              <a:t>-ci </a:t>
            </a:r>
            <a:r>
              <a:rPr lang="en-US" sz="1200" b="0" strike="noStrike" spc="-1" dirty="0" err="1">
                <a:solidFill>
                  <a:srgbClr val="073E87"/>
                </a:solidFill>
                <a:uFill>
                  <a:solidFill>
                    <a:srgbClr val="FFFFFF"/>
                  </a:solidFill>
                </a:uFill>
                <a:latin typeface="Candara"/>
              </a:rPr>
              <a:t>soit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accord avec les </a:t>
            </a:r>
            <a:r>
              <a:rPr lang="en-US" sz="1200" b="0" strike="noStrike" spc="-1" dirty="0" err="1">
                <a:solidFill>
                  <a:srgbClr val="073E87"/>
                </a:solidFill>
                <a:uFill>
                  <a:solidFill>
                    <a:srgbClr val="FFFFFF"/>
                  </a:solidFill>
                </a:uFill>
                <a:latin typeface="Candara"/>
              </a:rPr>
              <a:t>objectifs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pédagogiques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mais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également</a:t>
            </a:r>
            <a:r>
              <a:rPr lang="en-US" sz="1200" b="0" strike="noStrike" spc="-1" dirty="0">
                <a:solidFill>
                  <a:srgbClr val="073E87"/>
                </a:solidFill>
                <a:uFill>
                  <a:solidFill>
                    <a:srgbClr val="FFFFFF"/>
                  </a:solidFill>
                </a:uFill>
                <a:latin typeface="Candara"/>
              </a:rPr>
              <a:t> pour donner des </a:t>
            </a:r>
            <a:r>
              <a:rPr lang="en-US" sz="1200" b="0" strike="noStrike" spc="-1" dirty="0" err="1">
                <a:solidFill>
                  <a:srgbClr val="073E87"/>
                </a:solidFill>
                <a:uFill>
                  <a:solidFill>
                    <a:srgbClr val="FFFFFF"/>
                  </a:solidFill>
                </a:uFill>
                <a:latin typeface="Candara"/>
              </a:rPr>
              <a:t>conseils</a:t>
            </a:r>
            <a:r>
              <a:rPr lang="en-US" sz="1200" b="0" strike="noStrike" spc="-1" dirty="0">
                <a:solidFill>
                  <a:srgbClr val="073E87"/>
                </a:solidFill>
                <a:uFill>
                  <a:solidFill>
                    <a:srgbClr val="FFFFFF"/>
                  </a:solidFill>
                </a:uFill>
                <a:latin typeface="Candara"/>
              </a:rPr>
              <a:t> aux animateurs sur la mise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place </a:t>
            </a:r>
            <a:r>
              <a:rPr lang="en-US" sz="1200" b="0" strike="noStrike" spc="-1" dirty="0" err="1">
                <a:solidFill>
                  <a:srgbClr val="073E87"/>
                </a:solidFill>
                <a:uFill>
                  <a:solidFill>
                    <a:srgbClr val="FFFFFF"/>
                  </a:solidFill>
                </a:uFill>
                <a:latin typeface="Candara"/>
              </a:rPr>
              <a:t>d’activités</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résolution</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conflits</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problèmes</a:t>
            </a:r>
            <a:r>
              <a:rPr lang="en-US" sz="1200" b="0" strike="noStrike" spc="-1" dirty="0">
                <a:solidFill>
                  <a:srgbClr val="073E87"/>
                </a:solidFill>
                <a:uFill>
                  <a:solidFill>
                    <a:srgbClr val="FFFFFF"/>
                  </a:solidFill>
                </a:uFill>
                <a:latin typeface="Candara"/>
              </a:rPr>
              <a:t> avec le public. </a:t>
            </a:r>
            <a:r>
              <a:rPr lang="en-US" sz="1200" spc="-1" dirty="0">
                <a:solidFill>
                  <a:srgbClr val="073E87"/>
                </a:solidFill>
                <a:uFill>
                  <a:solidFill>
                    <a:srgbClr val="FFFFFF"/>
                  </a:solidFill>
                </a:uFill>
                <a:latin typeface="Candara"/>
              </a:rPr>
              <a:t>Le </a:t>
            </a:r>
            <a:r>
              <a:rPr lang="en-US" sz="1200" spc="-1" dirty="0" err="1">
                <a:solidFill>
                  <a:srgbClr val="073E87"/>
                </a:solidFill>
                <a:uFill>
                  <a:solidFill>
                    <a:srgbClr val="FFFFFF"/>
                  </a:solidFill>
                </a:uFill>
                <a:latin typeface="Candara"/>
              </a:rPr>
              <a:t>directeur</a:t>
            </a:r>
            <a:r>
              <a:rPr lang="en-US" sz="1200" spc="-1" dirty="0">
                <a:solidFill>
                  <a:srgbClr val="073E87"/>
                </a:solidFill>
                <a:uFill>
                  <a:solidFill>
                    <a:srgbClr val="FFFFFF"/>
                  </a:solidFill>
                </a:uFill>
                <a:latin typeface="Candara"/>
              </a:rPr>
              <a:t> adjoint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l’écoute</a:t>
            </a:r>
            <a:r>
              <a:rPr lang="en-US" sz="1200" b="0" strike="noStrike" spc="-1" dirty="0">
                <a:solidFill>
                  <a:srgbClr val="073E87"/>
                </a:solidFill>
                <a:uFill>
                  <a:solidFill>
                    <a:srgbClr val="FFFFFF"/>
                  </a:solidFill>
                </a:uFill>
                <a:latin typeface="Candara"/>
              </a:rPr>
              <a:t> de son </a:t>
            </a:r>
            <a:r>
              <a:rPr lang="en-US" sz="1200" b="0" strike="noStrike" spc="-1" dirty="0" err="1">
                <a:solidFill>
                  <a:srgbClr val="073E87"/>
                </a:solidFill>
                <a:uFill>
                  <a:solidFill>
                    <a:srgbClr val="FFFFFF"/>
                  </a:solidFill>
                </a:uFill>
                <a:latin typeface="Candara"/>
              </a:rPr>
              <a:t>équipe</a:t>
            </a:r>
            <a:r>
              <a:rPr lang="en-US" sz="1200" b="0" strike="noStrike" spc="-1" dirty="0">
                <a:solidFill>
                  <a:srgbClr val="073E87"/>
                </a:solidFill>
                <a:uFill>
                  <a:solidFill>
                    <a:srgbClr val="FFFFFF"/>
                  </a:solidFill>
                </a:uFill>
                <a:latin typeface="Candara"/>
              </a:rPr>
              <a:t> et fait </a:t>
            </a:r>
            <a:r>
              <a:rPr lang="en-US" sz="1200" b="0" strike="noStrike" spc="-1" dirty="0" err="1">
                <a:solidFill>
                  <a:srgbClr val="073E87"/>
                </a:solidFill>
                <a:uFill>
                  <a:solidFill>
                    <a:srgbClr val="FFFFFF"/>
                  </a:solidFill>
                </a:uFill>
                <a:latin typeface="Candara"/>
              </a:rPr>
              <a:t>remonter</a:t>
            </a:r>
            <a:r>
              <a:rPr lang="en-US" sz="1200" b="0" strike="noStrike" spc="-1" dirty="0">
                <a:solidFill>
                  <a:srgbClr val="073E87"/>
                </a:solidFill>
                <a:uFill>
                  <a:solidFill>
                    <a:srgbClr val="FFFFFF"/>
                  </a:solidFill>
                </a:uFill>
                <a:latin typeface="Candara"/>
              </a:rPr>
              <a:t> les </a:t>
            </a:r>
            <a:r>
              <a:rPr lang="en-US" sz="1200" b="0" strike="noStrike" spc="-1" dirty="0" err="1">
                <a:solidFill>
                  <a:srgbClr val="073E87"/>
                </a:solidFill>
                <a:uFill>
                  <a:solidFill>
                    <a:srgbClr val="FFFFFF"/>
                  </a:solidFill>
                </a:uFill>
                <a:latin typeface="Candara"/>
              </a:rPr>
              <a:t>informations</a:t>
            </a:r>
            <a:r>
              <a:rPr lang="en-US" sz="1200" b="0" strike="noStrike" spc="-1" dirty="0">
                <a:solidFill>
                  <a:srgbClr val="073E87"/>
                </a:solidFill>
                <a:uFill>
                  <a:solidFill>
                    <a:srgbClr val="FFFFFF"/>
                  </a:solidFill>
                </a:uFill>
                <a:latin typeface="Candara"/>
              </a:rPr>
              <a:t> au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Il </a:t>
            </a:r>
            <a:r>
              <a:rPr lang="en-US" sz="1200" b="0" strike="noStrike" spc="-1" dirty="0" err="1">
                <a:solidFill>
                  <a:srgbClr val="073E87"/>
                </a:solidFill>
                <a:uFill>
                  <a:solidFill>
                    <a:srgbClr val="FFFFFF"/>
                  </a:solidFill>
                </a:uFill>
                <a:latin typeface="Candara"/>
              </a:rPr>
              <a:t>participe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également</a:t>
            </a:r>
            <a:r>
              <a:rPr lang="en-US" sz="1200" b="0" strike="noStrike" spc="-1" dirty="0">
                <a:solidFill>
                  <a:srgbClr val="073E87"/>
                </a:solidFill>
                <a:uFill>
                  <a:solidFill>
                    <a:srgbClr val="FFFFFF"/>
                  </a:solidFill>
                </a:uFill>
                <a:latin typeface="Candara"/>
              </a:rPr>
              <a:t> aux </a:t>
            </a:r>
            <a:r>
              <a:rPr lang="en-US" sz="1200" b="0" strike="noStrike" spc="-1" dirty="0" err="1">
                <a:solidFill>
                  <a:srgbClr val="073E87"/>
                </a:solidFill>
                <a:uFill>
                  <a:solidFill>
                    <a:srgbClr val="FFFFFF"/>
                  </a:solidFill>
                </a:uFill>
                <a:latin typeface="Candara"/>
              </a:rPr>
              <a:t>entretiens</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recrutement</a:t>
            </a:r>
            <a:r>
              <a:rPr lang="en-US" sz="1200" b="0" strike="noStrike" spc="-1" dirty="0">
                <a:solidFill>
                  <a:srgbClr val="073E87"/>
                </a:solidFill>
                <a:uFill>
                  <a:solidFill>
                    <a:srgbClr val="FFFFFF"/>
                  </a:solidFill>
                </a:uFill>
                <a:latin typeface="Candara"/>
              </a:rPr>
              <a:t> des animateurs et participle à </a:t>
            </a:r>
            <a:r>
              <a:rPr lang="en-US" sz="1200" b="0" strike="noStrike" spc="-1" dirty="0" err="1">
                <a:solidFill>
                  <a:srgbClr val="073E87"/>
                </a:solidFill>
                <a:uFill>
                  <a:solidFill>
                    <a:srgbClr val="FFFFFF"/>
                  </a:solidFill>
                </a:uFill>
                <a:latin typeface="Candara"/>
              </a:rPr>
              <a:t>l’orgnaisation</a:t>
            </a:r>
            <a:r>
              <a:rPr lang="en-US" sz="1200" b="0" strike="noStrike" spc="-1" dirty="0">
                <a:solidFill>
                  <a:srgbClr val="073E87"/>
                </a:solidFill>
                <a:uFill>
                  <a:solidFill>
                    <a:srgbClr val="FFFFFF"/>
                  </a:solidFill>
                </a:uFill>
                <a:latin typeface="Candara"/>
              </a:rPr>
              <a:t> des </a:t>
            </a:r>
            <a:r>
              <a:rPr lang="en-US" sz="1200" b="0" strike="noStrike" spc="-1" dirty="0" err="1">
                <a:solidFill>
                  <a:srgbClr val="073E87"/>
                </a:solidFill>
                <a:uFill>
                  <a:solidFill>
                    <a:srgbClr val="FFFFFF"/>
                  </a:solidFill>
                </a:uFill>
                <a:latin typeface="Candara"/>
              </a:rPr>
              <a:t>remplacements</a:t>
            </a:r>
            <a:r>
              <a:rPr lang="en-US" sz="1200" b="0" strike="noStrike" spc="-1" dirty="0">
                <a:solidFill>
                  <a:srgbClr val="073E87"/>
                </a:solidFill>
                <a:uFill>
                  <a:solidFill>
                    <a:srgbClr val="FFFFFF"/>
                  </a:solidFill>
                </a:uFill>
                <a:latin typeface="Candara"/>
              </a:rPr>
              <a:t>. Il </a:t>
            </a:r>
            <a:r>
              <a:rPr lang="en-US" sz="1200" b="0" strike="noStrike" spc="-1" dirty="0" err="1">
                <a:solidFill>
                  <a:srgbClr val="073E87"/>
                </a:solidFill>
                <a:uFill>
                  <a:solidFill>
                    <a:srgbClr val="FFFFFF"/>
                  </a:solidFill>
                </a:uFill>
                <a:latin typeface="Candara"/>
              </a:rPr>
              <a:t>veille</a:t>
            </a:r>
            <a:r>
              <a:rPr lang="en-US" sz="1200" b="0" strike="noStrike" spc="-1" dirty="0">
                <a:solidFill>
                  <a:srgbClr val="073E87"/>
                </a:solidFill>
                <a:uFill>
                  <a:solidFill>
                    <a:srgbClr val="FFFFFF"/>
                  </a:solidFill>
                </a:uFill>
                <a:latin typeface="Candara"/>
              </a:rPr>
              <a:t> au respect de la </a:t>
            </a:r>
            <a:r>
              <a:rPr lang="en-US" sz="1200" b="0" strike="noStrike" spc="-1" dirty="0" err="1">
                <a:solidFill>
                  <a:srgbClr val="073E87"/>
                </a:solidFill>
                <a:uFill>
                  <a:solidFill>
                    <a:srgbClr val="FFFFFF"/>
                  </a:solidFill>
                </a:uFill>
                <a:latin typeface="Candara"/>
              </a:rPr>
              <a:t>réglementation</a:t>
            </a:r>
            <a:r>
              <a:rPr lang="en-US" sz="1200" b="0" strike="noStrike" spc="-1" dirty="0">
                <a:solidFill>
                  <a:srgbClr val="073E87"/>
                </a:solidFill>
                <a:uFill>
                  <a:solidFill>
                    <a:srgbClr val="FFFFFF"/>
                  </a:solidFill>
                </a:uFill>
                <a:latin typeface="Candara"/>
              </a:rPr>
              <a:t> des </a:t>
            </a:r>
            <a:r>
              <a:rPr lang="en-US" sz="1200" b="0" strike="noStrike" spc="-1" dirty="0" err="1">
                <a:solidFill>
                  <a:srgbClr val="073E87"/>
                </a:solidFill>
                <a:uFill>
                  <a:solidFill>
                    <a:srgbClr val="FFFFFF"/>
                  </a:solidFill>
                </a:uFill>
                <a:latin typeface="Candara"/>
              </a:rPr>
              <a:t>accueils</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loisirs</a:t>
            </a:r>
            <a:r>
              <a:rPr lang="en-US" sz="1200" b="0" strike="noStrike" spc="-1" dirty="0">
                <a:solidFill>
                  <a:srgbClr val="073E87"/>
                </a:solidFill>
                <a:uFill>
                  <a:solidFill>
                    <a:srgbClr val="FFFFFF"/>
                  </a:solidFill>
                </a:uFill>
                <a:latin typeface="Candara"/>
              </a:rPr>
              <a:t>. </a:t>
            </a:r>
          </a:p>
          <a:p>
            <a:pPr>
              <a:lnSpc>
                <a:spcPct val="100000"/>
              </a:lnSpc>
              <a:spcBef>
                <a:spcPts val="400"/>
              </a:spcBef>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spc="-1" dirty="0">
                <a:solidFill>
                  <a:srgbClr val="073E87"/>
                </a:solidFill>
                <a:uFill>
                  <a:solidFill>
                    <a:srgbClr val="FFFFFF"/>
                  </a:solidFill>
                </a:uFill>
                <a:latin typeface="Candara"/>
              </a:rPr>
              <a:t>Le </a:t>
            </a:r>
            <a:r>
              <a:rPr lang="en-US" sz="1200" spc="-1" dirty="0" err="1">
                <a:solidFill>
                  <a:srgbClr val="073E87"/>
                </a:solidFill>
                <a:uFill>
                  <a:solidFill>
                    <a:srgbClr val="FFFFFF"/>
                  </a:solidFill>
                </a:uFill>
                <a:latin typeface="Candara"/>
              </a:rPr>
              <a:t>directeur</a:t>
            </a:r>
            <a:r>
              <a:rPr lang="en-US" sz="1200" spc="-1" dirty="0">
                <a:solidFill>
                  <a:srgbClr val="073E87"/>
                </a:solidFill>
                <a:uFill>
                  <a:solidFill>
                    <a:srgbClr val="FFFFFF"/>
                  </a:solidFill>
                </a:uFill>
                <a:latin typeface="Candara"/>
              </a:rPr>
              <a:t> adjoint dispose </a:t>
            </a:r>
            <a:r>
              <a:rPr lang="en-US" sz="1200" b="0" strike="noStrike" spc="-1" dirty="0">
                <a:solidFill>
                  <a:srgbClr val="073E87"/>
                </a:solidFill>
                <a:uFill>
                  <a:solidFill>
                    <a:srgbClr val="FFFFFF"/>
                  </a:solidFill>
                </a:uFill>
                <a:latin typeface="Candara"/>
              </a:rPr>
              <a:t>de temps de </a:t>
            </a:r>
            <a:r>
              <a:rPr lang="en-US" sz="1200" b="0" strike="noStrike" spc="-1" dirty="0" err="1">
                <a:solidFill>
                  <a:srgbClr val="073E87"/>
                </a:solidFill>
                <a:uFill>
                  <a:solidFill>
                    <a:srgbClr val="FFFFFF"/>
                  </a:solidFill>
                </a:uFill>
                <a:latin typeface="Candara"/>
              </a:rPr>
              <a:t>réunion</a:t>
            </a:r>
            <a:r>
              <a:rPr lang="en-US" sz="1200" b="0" strike="noStrike" spc="-1" dirty="0">
                <a:solidFill>
                  <a:srgbClr val="073E87"/>
                </a:solidFill>
                <a:uFill>
                  <a:solidFill>
                    <a:srgbClr val="FFFFFF"/>
                  </a:solidFill>
                </a:uFill>
                <a:latin typeface="Candara"/>
              </a:rPr>
              <a:t> avec le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pour faire un point. Il </a:t>
            </a:r>
            <a:r>
              <a:rPr lang="en-US" sz="1200" b="0" strike="noStrike" spc="-1" dirty="0" err="1">
                <a:solidFill>
                  <a:srgbClr val="073E87"/>
                </a:solidFill>
                <a:uFill>
                  <a:solidFill>
                    <a:srgbClr val="FFFFFF"/>
                  </a:solidFill>
                </a:uFill>
                <a:latin typeface="Candara"/>
              </a:rPr>
              <a:t>peut</a:t>
            </a:r>
            <a:r>
              <a:rPr lang="en-US" sz="1200" b="0" strike="noStrike" spc="-1" dirty="0">
                <a:solidFill>
                  <a:srgbClr val="073E87"/>
                </a:solidFill>
                <a:uFill>
                  <a:solidFill>
                    <a:srgbClr val="FFFFFF"/>
                  </a:solidFill>
                </a:uFill>
                <a:latin typeface="Candara"/>
              </a:rPr>
              <a:t> assurer la direction d’un </a:t>
            </a:r>
            <a:r>
              <a:rPr lang="en-US" sz="1200" b="0" strike="noStrike" spc="-1" dirty="0" err="1">
                <a:solidFill>
                  <a:srgbClr val="073E87"/>
                </a:solidFill>
                <a:uFill>
                  <a:solidFill>
                    <a:srgbClr val="FFFFFF"/>
                  </a:solidFill>
                </a:uFill>
                <a:latin typeface="Candara"/>
              </a:rPr>
              <a:t>accueil</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loisirs</a:t>
            </a:r>
            <a:r>
              <a:rPr lang="en-US" sz="1200" b="0" strike="noStrike" spc="-1" dirty="0">
                <a:solidFill>
                  <a:srgbClr val="073E87"/>
                </a:solidFill>
                <a:uFill>
                  <a:solidFill>
                    <a:srgbClr val="FFFFFF"/>
                  </a:solidFill>
                </a:uFill>
                <a:latin typeface="Candara"/>
              </a:rPr>
              <a:t>.</a:t>
            </a:r>
          </a:p>
          <a:p>
            <a:pPr>
              <a:lnSpc>
                <a:spcPct val="100000"/>
              </a:lnSpc>
              <a:spcBef>
                <a:spcPts val="400"/>
              </a:spcBef>
            </a:pPr>
            <a:endParaRPr lang="en-US" sz="1200" b="0" strike="noStrike" spc="-1" dirty="0">
              <a:solidFill>
                <a:srgbClr val="073E87"/>
              </a:solidFill>
              <a:uFill>
                <a:solidFill>
                  <a:srgbClr val="FFFFFF"/>
                </a:solidFill>
              </a:uFill>
              <a:latin typeface="Candara"/>
            </a:endParaRPr>
          </a:p>
          <a:p>
            <a:pPr>
              <a:lnSpc>
                <a:spcPct val="100000"/>
              </a:lnSpc>
              <a:spcBef>
                <a:spcPts val="400"/>
              </a:spcBef>
            </a:pPr>
            <a:r>
              <a:rPr lang="en-US" sz="1200" b="0" strike="noStrike" spc="-1" dirty="0" err="1">
                <a:solidFill>
                  <a:srgbClr val="073E87"/>
                </a:solidFill>
                <a:uFill>
                  <a:solidFill>
                    <a:srgbClr val="FFFFFF"/>
                  </a:solidFill>
                </a:uFill>
                <a:latin typeface="Candara"/>
              </a:rPr>
              <a:t>Lorsque</a:t>
            </a:r>
            <a:r>
              <a:rPr lang="en-US" sz="1200" b="0" strike="noStrike" spc="-1" dirty="0">
                <a:solidFill>
                  <a:srgbClr val="073E87"/>
                </a:solidFill>
                <a:uFill>
                  <a:solidFill>
                    <a:srgbClr val="FFFFFF"/>
                  </a:solidFill>
                </a:uFill>
                <a:latin typeface="Candara"/>
              </a:rPr>
              <a:t> le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de </a:t>
            </a:r>
            <a:r>
              <a:rPr lang="en-US" sz="1200" b="0" strike="noStrike" spc="-1" dirty="0" err="1">
                <a:solidFill>
                  <a:srgbClr val="073E87"/>
                </a:solidFill>
                <a:uFill>
                  <a:solidFill>
                    <a:srgbClr val="FFFFFF"/>
                  </a:solidFill>
                </a:uFill>
                <a:latin typeface="Candara"/>
              </a:rPr>
              <a:t>l’accueil</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est</a:t>
            </a:r>
            <a:r>
              <a:rPr lang="en-US" sz="1200" b="0" strike="noStrike" spc="-1" dirty="0">
                <a:solidFill>
                  <a:srgbClr val="073E87"/>
                </a:solidFill>
                <a:uFill>
                  <a:solidFill>
                    <a:srgbClr val="FFFFFF"/>
                  </a:solidFill>
                </a:uFill>
                <a:latin typeface="Candara"/>
              </a:rPr>
              <a:t> absent, </a:t>
            </a:r>
            <a:r>
              <a:rPr lang="en-US" sz="1200" spc="-1" dirty="0" err="1">
                <a:solidFill>
                  <a:srgbClr val="073E87"/>
                </a:solidFill>
                <a:uFill>
                  <a:solidFill>
                    <a:srgbClr val="FFFFFF"/>
                  </a:solidFill>
                </a:uFill>
                <a:latin typeface="Candara"/>
              </a:rPr>
              <a:t>il</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doit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pouvoir</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présenter</a:t>
            </a:r>
            <a:r>
              <a:rPr lang="en-US" sz="1200" b="0" strike="noStrike" spc="-1" dirty="0">
                <a:solidFill>
                  <a:srgbClr val="073E87"/>
                </a:solidFill>
                <a:uFill>
                  <a:solidFill>
                    <a:srgbClr val="FFFFFF"/>
                  </a:solidFill>
                </a:uFill>
                <a:latin typeface="Candara"/>
              </a:rPr>
              <a:t> les documents </a:t>
            </a:r>
            <a:r>
              <a:rPr lang="en-US" sz="1200" b="0" strike="noStrike" spc="-1" dirty="0" err="1">
                <a:solidFill>
                  <a:srgbClr val="073E87"/>
                </a:solidFill>
                <a:uFill>
                  <a:solidFill>
                    <a:srgbClr val="FFFFFF"/>
                  </a:solidFill>
                </a:uFill>
                <a:latin typeface="Candara"/>
              </a:rPr>
              <a:t>administratifs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lors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d'une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visite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ou</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d'une</a:t>
            </a:r>
            <a:r>
              <a:rPr lang="en-US" sz="1200" b="0" strike="noStrike" spc="-1" dirty="0">
                <a:solidFill>
                  <a:srgbClr val="073E87"/>
                </a:solidFill>
                <a:uFill>
                  <a:solidFill>
                    <a:srgbClr val="FFFFFF"/>
                  </a:solidFill>
                </a:uFill>
                <a:latin typeface="Candara"/>
              </a:rPr>
              <a:t> inspection de </a:t>
            </a:r>
            <a:r>
              <a:rPr lang="en-US" sz="1200" b="0" strike="noStrike" spc="-1" dirty="0" err="1">
                <a:solidFill>
                  <a:srgbClr val="073E87"/>
                </a:solidFill>
                <a:uFill>
                  <a:solidFill>
                    <a:srgbClr val="FFFFFF"/>
                  </a:solidFill>
                </a:uFill>
                <a:latin typeface="Candara"/>
              </a:rPr>
              <a:t>l'autorité</a:t>
            </a:r>
            <a:r>
              <a:rPr lang="en-US" sz="1200" b="0" strike="noStrike" spc="-1" dirty="0">
                <a:solidFill>
                  <a:srgbClr val="073E87"/>
                </a:solidFill>
                <a:uFill>
                  <a:solidFill>
                    <a:srgbClr val="FFFFFF"/>
                  </a:solidFill>
                </a:uFill>
                <a:latin typeface="Candara"/>
              </a:rPr>
              <a:t> administrative (DDCS,PP PMI.).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résumé, l</a:t>
            </a:r>
            <a:r>
              <a:rPr lang="en-US" sz="1200" spc="-1" dirty="0">
                <a:solidFill>
                  <a:srgbClr val="073E87"/>
                </a:solidFill>
                <a:uFill>
                  <a:solidFill>
                    <a:srgbClr val="FFFFFF"/>
                  </a:solidFill>
                </a:uFill>
                <a:latin typeface="Candara"/>
              </a:rPr>
              <a:t>e </a:t>
            </a:r>
            <a:r>
              <a:rPr lang="en-US" sz="1200" spc="-1" dirty="0" err="1">
                <a:solidFill>
                  <a:srgbClr val="073E87"/>
                </a:solidFill>
                <a:uFill>
                  <a:solidFill>
                    <a:srgbClr val="FFFFFF"/>
                  </a:solidFill>
                </a:uFill>
                <a:latin typeface="Candara"/>
              </a:rPr>
              <a:t>directeur</a:t>
            </a:r>
            <a:r>
              <a:rPr lang="en-US" sz="1200" spc="-1" dirty="0">
                <a:solidFill>
                  <a:srgbClr val="073E87"/>
                </a:solidFill>
                <a:uFill>
                  <a:solidFill>
                    <a:srgbClr val="FFFFFF"/>
                  </a:solidFill>
                </a:uFill>
                <a:latin typeface="Candara"/>
              </a:rPr>
              <a:t> adjoint </a:t>
            </a:r>
            <a:r>
              <a:rPr lang="en-US" sz="1200" spc="-1" dirty="0" err="1">
                <a:solidFill>
                  <a:srgbClr val="073E87"/>
                </a:solidFill>
                <a:uFill>
                  <a:solidFill>
                    <a:srgbClr val="FFFFFF"/>
                  </a:solidFill>
                </a:uFill>
                <a:latin typeface="Candara"/>
              </a:rPr>
              <a:t>doit</a:t>
            </a:r>
            <a:r>
              <a:rPr lang="en-US" sz="1200"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être</a:t>
            </a:r>
            <a:r>
              <a:rPr lang="en-US" sz="1200" b="0" strike="noStrike" spc="-1" dirty="0">
                <a:solidFill>
                  <a:srgbClr val="073E87"/>
                </a:solidFill>
                <a:uFill>
                  <a:solidFill>
                    <a:srgbClr val="FFFFFF"/>
                  </a:solidFill>
                </a:uFill>
                <a:latin typeface="Candara"/>
              </a:rPr>
              <a:t> les </a:t>
            </a:r>
            <a:r>
              <a:rPr lang="en-US" sz="1200" b="0" strike="noStrike" spc="-1" dirty="0" err="1">
                <a:solidFill>
                  <a:srgbClr val="073E87"/>
                </a:solidFill>
                <a:uFill>
                  <a:solidFill>
                    <a:srgbClr val="FFFFFF"/>
                  </a:solidFill>
                </a:uFill>
                <a:latin typeface="Candara"/>
              </a:rPr>
              <a:t>yeux</a:t>
            </a:r>
            <a:r>
              <a:rPr lang="en-US" sz="1200" b="0" strike="noStrike" spc="-1" dirty="0">
                <a:solidFill>
                  <a:srgbClr val="073E87"/>
                </a:solidFill>
                <a:uFill>
                  <a:solidFill>
                    <a:srgbClr val="FFFFFF"/>
                  </a:solidFill>
                </a:uFill>
                <a:latin typeface="Candara"/>
              </a:rPr>
              <a:t> et les </a:t>
            </a:r>
            <a:r>
              <a:rPr lang="en-US" sz="1200" b="0" strike="noStrike" spc="-1" dirty="0" err="1">
                <a:solidFill>
                  <a:srgbClr val="073E87"/>
                </a:solidFill>
                <a:uFill>
                  <a:solidFill>
                    <a:srgbClr val="FFFFFF"/>
                  </a:solidFill>
                </a:uFill>
                <a:latin typeface="Candara"/>
              </a:rPr>
              <a:t>oreilles</a:t>
            </a:r>
            <a:r>
              <a:rPr lang="en-US" sz="1200" b="0" strike="noStrike" spc="-1" dirty="0">
                <a:solidFill>
                  <a:srgbClr val="073E87"/>
                </a:solidFill>
                <a:uFill>
                  <a:solidFill>
                    <a:srgbClr val="FFFFFF"/>
                  </a:solidFill>
                </a:uFill>
                <a:latin typeface="Candara"/>
              </a:rPr>
              <a:t> du </a:t>
            </a:r>
            <a:r>
              <a:rPr lang="en-US" sz="1200" b="0" strike="noStrike" spc="-1" dirty="0" err="1">
                <a:solidFill>
                  <a:srgbClr val="073E87"/>
                </a:solidFill>
                <a:uFill>
                  <a:solidFill>
                    <a:srgbClr val="FFFFFF"/>
                  </a:solidFill>
                </a:uFill>
                <a:latin typeface="Candara"/>
              </a:rPr>
              <a:t>directeur</a:t>
            </a:r>
            <a:r>
              <a:rPr lang="en-US" sz="1200" b="0" strike="noStrike" spc="-1" dirty="0">
                <a:solidFill>
                  <a:srgbClr val="073E87"/>
                </a:solidFill>
                <a:uFill>
                  <a:solidFill>
                    <a:srgbClr val="FFFFFF"/>
                  </a:solidFill>
                </a:uFill>
                <a:latin typeface="Candara"/>
              </a:rPr>
              <a:t> pour </a:t>
            </a:r>
            <a:r>
              <a:rPr lang="en-US" sz="1200" b="0" strike="noStrike" spc="-1" dirty="0" err="1">
                <a:solidFill>
                  <a:srgbClr val="073E87"/>
                </a:solidFill>
                <a:uFill>
                  <a:solidFill>
                    <a:srgbClr val="FFFFFF"/>
                  </a:solidFill>
                </a:uFill>
                <a:latin typeface="Candara"/>
              </a:rPr>
              <a:t>permettre</a:t>
            </a:r>
            <a:r>
              <a:rPr lang="en-US" sz="1200" b="0" strike="noStrike" spc="-1" dirty="0">
                <a:solidFill>
                  <a:srgbClr val="073E87"/>
                </a:solidFill>
                <a:uFill>
                  <a:solidFill>
                    <a:srgbClr val="FFFFFF"/>
                  </a:solidFill>
                </a:uFill>
                <a:latin typeface="Candara"/>
              </a:rPr>
              <a:t> à </a:t>
            </a:r>
            <a:r>
              <a:rPr lang="en-US" sz="1200" b="0" strike="noStrike" spc="-1" dirty="0" err="1">
                <a:solidFill>
                  <a:srgbClr val="073E87"/>
                </a:solidFill>
                <a:uFill>
                  <a:solidFill>
                    <a:srgbClr val="FFFFFF"/>
                  </a:solidFill>
                </a:uFill>
                <a:latin typeface="Candara"/>
              </a:rPr>
              <a:t>celui</a:t>
            </a:r>
            <a:r>
              <a:rPr lang="en-US" sz="1200" b="0" strike="noStrike" spc="-1" dirty="0">
                <a:solidFill>
                  <a:srgbClr val="073E87"/>
                </a:solidFill>
                <a:uFill>
                  <a:solidFill>
                    <a:srgbClr val="FFFFFF"/>
                  </a:solidFill>
                </a:uFill>
                <a:latin typeface="Candara"/>
              </a:rPr>
              <a:t>-ci de </a:t>
            </a:r>
            <a:r>
              <a:rPr lang="en-US" sz="1200" b="0" strike="noStrike" spc="-1" dirty="0" err="1">
                <a:solidFill>
                  <a:srgbClr val="073E87"/>
                </a:solidFill>
                <a:uFill>
                  <a:solidFill>
                    <a:srgbClr val="FFFFFF"/>
                  </a:solidFill>
                </a:uFill>
                <a:latin typeface="Candara"/>
              </a:rPr>
              <a:t>mettre</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en</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œuvre</a:t>
            </a:r>
            <a:r>
              <a:rPr lang="en-US" sz="1200" b="0" strike="noStrike" spc="-1" dirty="0">
                <a:solidFill>
                  <a:srgbClr val="073E87"/>
                </a:solidFill>
                <a:uFill>
                  <a:solidFill>
                    <a:srgbClr val="FFFFFF"/>
                  </a:solidFill>
                </a:uFill>
                <a:latin typeface="Candara"/>
              </a:rPr>
              <a:t> les </a:t>
            </a:r>
            <a:r>
              <a:rPr lang="en-US" sz="1200" b="0" strike="noStrike" spc="-1" dirty="0" err="1">
                <a:solidFill>
                  <a:srgbClr val="073E87"/>
                </a:solidFill>
                <a:uFill>
                  <a:solidFill>
                    <a:srgbClr val="FFFFFF"/>
                  </a:solidFill>
                </a:uFill>
                <a:latin typeface="Candara"/>
              </a:rPr>
              <a:t>moyens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nécessaires</a:t>
            </a:r>
            <a:r>
              <a:rPr lang="en-US" sz="1200" b="0" strike="noStrike" spc="-1" dirty="0">
                <a:solidFill>
                  <a:srgbClr val="073E87"/>
                </a:solidFill>
                <a:uFill>
                  <a:solidFill>
                    <a:srgbClr val="FFFFFF"/>
                  </a:solidFill>
                </a:uFill>
                <a:latin typeface="Candara"/>
              </a:rPr>
              <a:t> pour </a:t>
            </a:r>
            <a:r>
              <a:rPr lang="en-US" sz="1200" b="0" strike="noStrike" spc="-1" dirty="0" err="1">
                <a:solidFill>
                  <a:srgbClr val="073E87"/>
                </a:solidFill>
                <a:uFill>
                  <a:solidFill>
                    <a:srgbClr val="FFFFFF"/>
                  </a:solidFill>
                </a:uFill>
                <a:latin typeface="Candara"/>
              </a:rPr>
              <a:t>permettre</a:t>
            </a:r>
            <a:r>
              <a:rPr lang="en-US" sz="1200" b="0" strike="noStrike" spc="-1" dirty="0">
                <a:solidFill>
                  <a:srgbClr val="073E87"/>
                </a:solidFill>
                <a:uFill>
                  <a:solidFill>
                    <a:srgbClr val="FFFFFF"/>
                  </a:solidFill>
                </a:uFill>
                <a:latin typeface="Candara"/>
              </a:rPr>
              <a:t> aux </a:t>
            </a:r>
            <a:r>
              <a:rPr lang="en-US" sz="1200" b="0" strike="noStrike" spc="-1" dirty="0" err="1">
                <a:solidFill>
                  <a:srgbClr val="073E87"/>
                </a:solidFill>
                <a:uFill>
                  <a:solidFill>
                    <a:srgbClr val="FFFFFF"/>
                  </a:solidFill>
                </a:uFill>
                <a:latin typeface="Candara"/>
              </a:rPr>
              <a:t>différents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groupes</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d’atteindre</a:t>
            </a:r>
            <a:r>
              <a:rPr lang="en-US" sz="1200" b="0" strike="noStrike" spc="-1" dirty="0">
                <a:solidFill>
                  <a:srgbClr val="073E87"/>
                </a:solidFill>
                <a:uFill>
                  <a:solidFill>
                    <a:srgbClr val="FFFFFF"/>
                  </a:solidFill>
                </a:uFill>
                <a:latin typeface="Candara"/>
              </a:rPr>
              <a:t> les </a:t>
            </a:r>
            <a:r>
              <a:rPr lang="en-US" sz="1200" b="0" strike="noStrike" spc="-1" dirty="0" err="1">
                <a:solidFill>
                  <a:srgbClr val="073E87"/>
                </a:solidFill>
                <a:uFill>
                  <a:solidFill>
                    <a:srgbClr val="FFFFFF"/>
                  </a:solidFill>
                </a:uFill>
                <a:latin typeface="Candara"/>
              </a:rPr>
              <a:t>objectifs</a:t>
            </a:r>
            <a:r>
              <a:rPr lang="en-US" sz="1200" b="0" strike="noStrike" spc="-1" dirty="0">
                <a:solidFill>
                  <a:srgbClr val="073E87"/>
                </a:solidFill>
                <a:uFill>
                  <a:solidFill>
                    <a:srgbClr val="FFFFFF"/>
                  </a:solidFill>
                </a:uFill>
                <a:latin typeface="Candara"/>
              </a:rPr>
              <a:t> du </a:t>
            </a:r>
            <a:r>
              <a:rPr lang="en-US" sz="1200" b="0" strike="noStrike" spc="-1" dirty="0" err="1">
                <a:solidFill>
                  <a:srgbClr val="073E87"/>
                </a:solidFill>
                <a:uFill>
                  <a:solidFill>
                    <a:srgbClr val="FFFFFF"/>
                  </a:solidFill>
                </a:uFill>
                <a:latin typeface="Candara"/>
              </a:rPr>
              <a:t>projet</a:t>
            </a:r>
            <a:r>
              <a:rPr lang="en-US" sz="1200" b="0" strike="noStrike" spc="-1" dirty="0">
                <a:solidFill>
                  <a:srgbClr val="073E87"/>
                </a:solidFill>
                <a:uFill>
                  <a:solidFill>
                    <a:srgbClr val="FFFFFF"/>
                  </a:solidFill>
                </a:uFill>
                <a:latin typeface="Candara"/>
              </a:rPr>
              <a:t> </a:t>
            </a:r>
            <a:r>
              <a:rPr lang="en-US" sz="1200" b="0" strike="noStrike" spc="-1" dirty="0" err="1">
                <a:solidFill>
                  <a:srgbClr val="073E87"/>
                </a:solidFill>
                <a:uFill>
                  <a:solidFill>
                    <a:srgbClr val="FFFFFF"/>
                  </a:solidFill>
                </a:uFill>
                <a:latin typeface="Candara"/>
              </a:rPr>
              <a:t>pédagogique</a:t>
            </a:r>
            <a:r>
              <a:rPr lang="en-US" sz="1200" b="0" strike="noStrike" spc="-1" dirty="0">
                <a:solidFill>
                  <a:srgbClr val="073E87"/>
                </a:solidFill>
                <a:uFill>
                  <a:solidFill>
                    <a:srgbClr val="FFFFFF"/>
                  </a:solidFill>
                </a:uFill>
                <a:latin typeface="Candara"/>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TextShape 1"/>
          <p:cNvSpPr txBox="1"/>
          <p:nvPr/>
        </p:nvSpPr>
        <p:spPr>
          <a:xfrm>
            <a:off x="6568200" y="1647720"/>
            <a:ext cx="5095800" cy="639360"/>
          </a:xfrm>
          <a:prstGeom prst="rect">
            <a:avLst/>
          </a:prstGeom>
          <a:noFill/>
          <a:ln>
            <a:noFill/>
          </a:ln>
        </p:spPr>
        <p:txBody>
          <a:bodyPr anchor="ctr"/>
          <a:lstStyle/>
          <a:p>
            <a:pPr algn="ctr">
              <a:lnSpc>
                <a:spcPct val="100000"/>
              </a:lnSpc>
              <a:spcBef>
                <a:spcPts val="479"/>
              </a:spcBef>
            </a:pPr>
            <a:r>
              <a:rPr lang="en-US" sz="2400" b="0" strike="noStrike" spc="-1" dirty="0" err="1">
                <a:solidFill>
                  <a:srgbClr val="073E87"/>
                </a:solidFill>
                <a:uFill>
                  <a:solidFill>
                    <a:srgbClr val="FFFFFF"/>
                  </a:solidFill>
                </a:uFill>
                <a:latin typeface="Candara"/>
              </a:rPr>
              <a:t>L’assistant</a:t>
            </a:r>
            <a:r>
              <a:rPr lang="en-US" sz="2400" b="0" strike="noStrike" spc="-1" dirty="0">
                <a:solidFill>
                  <a:srgbClr val="073E87"/>
                </a:solidFill>
                <a:uFill>
                  <a:solidFill>
                    <a:srgbClr val="FFFFFF"/>
                  </a:solidFill>
                </a:uFill>
                <a:latin typeface="Candara"/>
              </a:rPr>
              <a:t> sanitaire</a:t>
            </a:r>
          </a:p>
          <a:p>
            <a:pPr algn="ctr">
              <a:lnSpc>
                <a:spcPct val="100000"/>
              </a:lnSpc>
              <a:spcBef>
                <a:spcPts val="479"/>
              </a:spcBef>
            </a:pPr>
            <a:r>
              <a:rPr lang="en-US" sz="2400" b="0" strike="noStrike" spc="-1" dirty="0">
                <a:solidFill>
                  <a:srgbClr val="073E87"/>
                </a:solidFill>
                <a:uFill>
                  <a:solidFill>
                    <a:srgbClr val="FFFFFF"/>
                  </a:solidFill>
                </a:uFill>
                <a:latin typeface="Candara"/>
              </a:rPr>
              <a:t>Rémy </a:t>
            </a:r>
            <a:r>
              <a:rPr lang="en-US" sz="2400" b="0" strike="noStrike" spc="-1" dirty="0" err="1">
                <a:solidFill>
                  <a:srgbClr val="073E87"/>
                </a:solidFill>
                <a:uFill>
                  <a:solidFill>
                    <a:srgbClr val="FFFFFF"/>
                  </a:solidFill>
                </a:uFill>
                <a:latin typeface="Candara"/>
              </a:rPr>
              <a:t>Bissonnier</a:t>
            </a:r>
            <a:endParaRPr lang="en-US" sz="2400" b="0" strike="noStrike" spc="-1" dirty="0">
              <a:solidFill>
                <a:srgbClr val="073E87"/>
              </a:solidFill>
              <a:uFill>
                <a:solidFill>
                  <a:srgbClr val="FFFFFF"/>
                </a:solidFill>
              </a:uFill>
              <a:latin typeface="Candara"/>
            </a:endParaRPr>
          </a:p>
        </p:txBody>
      </p:sp>
      <p:sp>
        <p:nvSpPr>
          <p:cNvPr id="357" name="TextShape 2"/>
          <p:cNvSpPr txBox="1"/>
          <p:nvPr/>
        </p:nvSpPr>
        <p:spPr>
          <a:xfrm>
            <a:off x="6489000" y="2513664"/>
            <a:ext cx="5092920" cy="2696760"/>
          </a:xfrm>
          <a:prstGeom prst="rect">
            <a:avLst/>
          </a:prstGeom>
          <a:noFill/>
          <a:ln>
            <a:noFill/>
          </a:ln>
        </p:spPr>
        <p:txBody>
          <a:bodyPr/>
          <a:lstStyle/>
          <a:p>
            <a:pPr>
              <a:lnSpc>
                <a:spcPct val="100000"/>
              </a:lnSpc>
              <a:spcBef>
                <a:spcPts val="281"/>
              </a:spcBef>
            </a:pPr>
            <a:r>
              <a:rPr lang="en-US" sz="1400" b="0" strike="noStrike" spc="-1" dirty="0">
                <a:solidFill>
                  <a:srgbClr val="073E87"/>
                </a:solidFill>
                <a:uFill>
                  <a:solidFill>
                    <a:srgbClr val="FFFFFF"/>
                  </a:solidFill>
                </a:uFill>
                <a:latin typeface="Candara"/>
              </a:rPr>
              <a:t>Pour </a:t>
            </a:r>
            <a:r>
              <a:rPr lang="en-US" sz="1400" b="0" strike="noStrike" spc="-1" dirty="0" err="1">
                <a:solidFill>
                  <a:srgbClr val="073E87"/>
                </a:solidFill>
                <a:uFill>
                  <a:solidFill>
                    <a:srgbClr val="FFFFFF"/>
                  </a:solidFill>
                </a:uFill>
                <a:latin typeface="Candara"/>
              </a:rPr>
              <a:t>ce</a:t>
            </a:r>
            <a:r>
              <a:rPr lang="en-US" sz="1400" b="0" strike="noStrike" spc="-1" dirty="0">
                <a:solidFill>
                  <a:srgbClr val="073E87"/>
                </a:solidFill>
                <a:uFill>
                  <a:solidFill>
                    <a:srgbClr val="FFFFFF"/>
                  </a:solidFill>
                </a:uFill>
                <a:latin typeface="Candara"/>
              </a:rPr>
              <a:t> faire </a:t>
            </a:r>
            <a:r>
              <a:rPr lang="en-US" sz="1400" b="0" strike="noStrike" spc="-1" dirty="0" err="1">
                <a:solidFill>
                  <a:srgbClr val="073E87"/>
                </a:solidFill>
                <a:uFill>
                  <a:solidFill>
                    <a:srgbClr val="FFFFFF"/>
                  </a:solidFill>
                </a:uFill>
                <a:latin typeface="Candara"/>
              </a:rPr>
              <a:t>l'animateur</a:t>
            </a:r>
            <a:r>
              <a:rPr lang="en-US" sz="1400" b="0" strike="noStrike" spc="-1" dirty="0">
                <a:solidFill>
                  <a:srgbClr val="073E87"/>
                </a:solidFill>
                <a:uFill>
                  <a:solidFill>
                    <a:srgbClr val="FFFFFF"/>
                  </a:solidFill>
                </a:uFill>
                <a:latin typeface="Candara"/>
              </a:rPr>
              <a:t> qui aura </a:t>
            </a:r>
            <a:r>
              <a:rPr lang="en-US" sz="1400" b="0" strike="noStrike" spc="-1" dirty="0" err="1">
                <a:solidFill>
                  <a:srgbClr val="073E87"/>
                </a:solidFill>
                <a:uFill>
                  <a:solidFill>
                    <a:srgbClr val="FFFFFF"/>
                  </a:solidFill>
                </a:uFill>
                <a:latin typeface="Candara"/>
              </a:rPr>
              <a:t>ce</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rôle</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devra</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être</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titulaire</a:t>
            </a:r>
            <a:r>
              <a:rPr lang="en-US" sz="1400" b="0" strike="noStrike" spc="-1" dirty="0">
                <a:solidFill>
                  <a:srgbClr val="073E87"/>
                </a:solidFill>
                <a:uFill>
                  <a:solidFill>
                    <a:srgbClr val="FFFFFF"/>
                  </a:solidFill>
                </a:uFill>
                <a:latin typeface="Candara"/>
              </a:rPr>
              <a:t> du PSC1.. </a:t>
            </a:r>
            <a:endParaRPr lang="en-US" sz="2400" b="0" strike="noStrike" spc="-1" dirty="0">
              <a:solidFill>
                <a:srgbClr val="073E87"/>
              </a:solidFill>
              <a:uFill>
                <a:solidFill>
                  <a:srgbClr val="FFFFFF"/>
                </a:solidFill>
              </a:uFill>
              <a:latin typeface="Candara"/>
            </a:endParaRPr>
          </a:p>
          <a:p>
            <a:pPr>
              <a:lnSpc>
                <a:spcPct val="100000"/>
              </a:lnSpc>
              <a:spcBef>
                <a:spcPts val="281"/>
              </a:spcBef>
            </a:pPr>
            <a:r>
              <a:rPr lang="en-US" sz="1400" b="0" strike="noStrike" spc="-1" dirty="0">
                <a:solidFill>
                  <a:srgbClr val="073E87"/>
                </a:solidFill>
                <a:uFill>
                  <a:solidFill>
                    <a:srgbClr val="FFFFFF"/>
                  </a:solidFill>
                </a:uFill>
                <a:latin typeface="Candara"/>
              </a:rPr>
              <a:t>Il aura à </a:t>
            </a:r>
            <a:r>
              <a:rPr lang="en-US" sz="1400" b="0" strike="noStrike" spc="-1" dirty="0" err="1">
                <a:solidFill>
                  <a:srgbClr val="073E87"/>
                </a:solidFill>
                <a:uFill>
                  <a:solidFill>
                    <a:srgbClr val="FFFFFF"/>
                  </a:solidFill>
                </a:uFill>
                <a:latin typeface="Candara"/>
              </a:rPr>
              <a:t>sa</a:t>
            </a:r>
            <a:r>
              <a:rPr lang="en-US" sz="1400" b="0" strike="noStrike" spc="-1" dirty="0">
                <a:solidFill>
                  <a:srgbClr val="073E87"/>
                </a:solidFill>
                <a:uFill>
                  <a:solidFill>
                    <a:srgbClr val="FFFFFF"/>
                  </a:solidFill>
                </a:uFill>
                <a:latin typeface="Candara"/>
              </a:rPr>
              <a:t> charge la </a:t>
            </a:r>
            <a:r>
              <a:rPr lang="en-US" sz="1400" b="0" strike="noStrike" spc="-1" dirty="0" err="1">
                <a:solidFill>
                  <a:srgbClr val="073E87"/>
                </a:solidFill>
                <a:uFill>
                  <a:solidFill>
                    <a:srgbClr val="FFFFFF"/>
                  </a:solidFill>
                </a:uFill>
                <a:latin typeface="Candara"/>
              </a:rPr>
              <a:t>gestion</a:t>
            </a:r>
            <a:r>
              <a:rPr lang="en-US" sz="1400" b="0" strike="noStrike" spc="-1" dirty="0">
                <a:solidFill>
                  <a:srgbClr val="073E87"/>
                </a:solidFill>
                <a:uFill>
                  <a:solidFill>
                    <a:srgbClr val="FFFFFF"/>
                  </a:solidFill>
                </a:uFill>
                <a:latin typeface="Candara"/>
              </a:rPr>
              <a:t> des fiches </a:t>
            </a:r>
            <a:r>
              <a:rPr lang="en-US" sz="1400" b="0" strike="noStrike" spc="-1" dirty="0" err="1">
                <a:solidFill>
                  <a:srgbClr val="073E87"/>
                </a:solidFill>
                <a:uFill>
                  <a:solidFill>
                    <a:srgbClr val="FFFFFF"/>
                  </a:solidFill>
                </a:uFill>
                <a:latin typeface="Candara"/>
              </a:rPr>
              <a:t>sanitaires</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en</a:t>
            </a:r>
            <a:r>
              <a:rPr lang="en-US" sz="1400" b="0" strike="noStrike" spc="-1" dirty="0">
                <a:solidFill>
                  <a:srgbClr val="073E87"/>
                </a:solidFill>
                <a:uFill>
                  <a:solidFill>
                    <a:srgbClr val="FFFFFF"/>
                  </a:solidFill>
                </a:uFill>
                <a:latin typeface="Candara"/>
              </a:rPr>
              <a:t> lien avec le </a:t>
            </a:r>
            <a:r>
              <a:rPr lang="en-US" sz="1400" b="0" strike="noStrike" spc="-1" dirty="0" err="1">
                <a:solidFill>
                  <a:srgbClr val="073E87"/>
                </a:solidFill>
                <a:uFill>
                  <a:solidFill>
                    <a:srgbClr val="FFFFFF"/>
                  </a:solidFill>
                </a:uFill>
                <a:latin typeface="Candara"/>
              </a:rPr>
              <a:t>directeur</a:t>
            </a:r>
            <a:r>
              <a:rPr lang="en-US" sz="1400" b="0" strike="noStrike" spc="-1" dirty="0">
                <a:solidFill>
                  <a:srgbClr val="073E87"/>
                </a:solidFill>
                <a:uFill>
                  <a:solidFill>
                    <a:srgbClr val="FFFFFF"/>
                  </a:solidFill>
                </a:uFill>
                <a:latin typeface="Candara"/>
              </a:rPr>
              <a:t> de la structure.</a:t>
            </a:r>
            <a:endParaRPr lang="en-US" sz="2400" b="0" strike="noStrike" spc="-1" dirty="0">
              <a:solidFill>
                <a:srgbClr val="073E87"/>
              </a:solidFill>
              <a:uFill>
                <a:solidFill>
                  <a:srgbClr val="FFFFFF"/>
                </a:solidFill>
              </a:uFill>
              <a:latin typeface="Candara"/>
            </a:endParaRPr>
          </a:p>
          <a:p>
            <a:pPr>
              <a:lnSpc>
                <a:spcPct val="100000"/>
              </a:lnSpc>
              <a:spcBef>
                <a:spcPts val="281"/>
              </a:spcBef>
            </a:pPr>
            <a:r>
              <a:rPr lang="en-US" sz="1400" b="0" strike="noStrike" spc="-1" dirty="0">
                <a:solidFill>
                  <a:srgbClr val="073E87"/>
                </a:solidFill>
                <a:uFill>
                  <a:solidFill>
                    <a:srgbClr val="FFFFFF"/>
                  </a:solidFill>
                </a:uFill>
                <a:latin typeface="Candara"/>
              </a:rPr>
              <a:t>Il </a:t>
            </a:r>
            <a:r>
              <a:rPr lang="en-US" sz="1400" b="0" strike="noStrike" spc="-1" dirty="0" err="1">
                <a:solidFill>
                  <a:srgbClr val="073E87"/>
                </a:solidFill>
                <a:uFill>
                  <a:solidFill>
                    <a:srgbClr val="FFFFFF"/>
                  </a:solidFill>
                </a:uFill>
                <a:latin typeface="Candara"/>
              </a:rPr>
              <a:t>devra</a:t>
            </a:r>
            <a:r>
              <a:rPr lang="en-US" sz="1400" b="0" strike="noStrike" spc="-1" dirty="0">
                <a:solidFill>
                  <a:srgbClr val="073E87"/>
                </a:solidFill>
                <a:uFill>
                  <a:solidFill>
                    <a:srgbClr val="FFFFFF"/>
                  </a:solidFill>
                </a:uFill>
                <a:latin typeface="Candara"/>
              </a:rPr>
              <a:t> au début de </a:t>
            </a:r>
            <a:r>
              <a:rPr lang="en-US" sz="1400" b="0" strike="noStrike" spc="-1" dirty="0" err="1">
                <a:solidFill>
                  <a:srgbClr val="073E87"/>
                </a:solidFill>
                <a:uFill>
                  <a:solidFill>
                    <a:srgbClr val="FFFFFF"/>
                  </a:solidFill>
                </a:uFill>
                <a:latin typeface="Candara"/>
              </a:rPr>
              <a:t>l’année</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répertorier</a:t>
            </a:r>
            <a:r>
              <a:rPr lang="en-US" sz="1400" b="0" strike="noStrike" spc="-1" dirty="0">
                <a:solidFill>
                  <a:srgbClr val="073E87"/>
                </a:solidFill>
                <a:uFill>
                  <a:solidFill>
                    <a:srgbClr val="FFFFFF"/>
                  </a:solidFill>
                </a:uFill>
                <a:latin typeface="Candara"/>
              </a:rPr>
              <a:t>, sur les </a:t>
            </a:r>
            <a:r>
              <a:rPr lang="en-US" sz="1400" b="0" strike="noStrike" spc="-1" dirty="0" err="1">
                <a:solidFill>
                  <a:srgbClr val="073E87"/>
                </a:solidFill>
                <a:uFill>
                  <a:solidFill>
                    <a:srgbClr val="FFFFFF"/>
                  </a:solidFill>
                </a:uFill>
                <a:latin typeface="Candara"/>
              </a:rPr>
              <a:t>feuilles</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prévues</a:t>
            </a:r>
            <a:r>
              <a:rPr lang="en-US" sz="1400" b="0" strike="noStrike" spc="-1" dirty="0">
                <a:solidFill>
                  <a:srgbClr val="073E87"/>
                </a:solidFill>
                <a:uFill>
                  <a:solidFill>
                    <a:srgbClr val="FFFFFF"/>
                  </a:solidFill>
                </a:uFill>
                <a:latin typeface="Candara"/>
              </a:rPr>
              <a:t> à </a:t>
            </a:r>
            <a:r>
              <a:rPr lang="en-US" sz="1400" b="0" strike="noStrike" spc="-1" dirty="0" err="1">
                <a:solidFill>
                  <a:srgbClr val="073E87"/>
                </a:solidFill>
                <a:uFill>
                  <a:solidFill>
                    <a:srgbClr val="FFFFFF"/>
                  </a:solidFill>
                </a:uFill>
                <a:latin typeface="Candara"/>
              </a:rPr>
              <a:t>cet</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effet</a:t>
            </a:r>
            <a:r>
              <a:rPr lang="en-US" sz="1400" b="0" strike="noStrike" spc="-1" dirty="0">
                <a:solidFill>
                  <a:srgbClr val="073E87"/>
                </a:solidFill>
                <a:uFill>
                  <a:solidFill>
                    <a:srgbClr val="FFFFFF"/>
                  </a:solidFill>
                </a:uFill>
                <a:latin typeface="Candara"/>
              </a:rPr>
              <a:t>, le nom des </a:t>
            </a:r>
            <a:r>
              <a:rPr lang="en-US" sz="1400" b="0" strike="noStrike" spc="-1" dirty="0" err="1">
                <a:solidFill>
                  <a:srgbClr val="073E87"/>
                </a:solidFill>
                <a:uFill>
                  <a:solidFill>
                    <a:srgbClr val="FFFFFF"/>
                  </a:solidFill>
                </a:uFill>
                <a:latin typeface="Candara"/>
              </a:rPr>
              <a:t>enfants</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atteint</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d’allergies</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ou</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en</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cours</a:t>
            </a:r>
            <a:r>
              <a:rPr lang="en-US" sz="1400" b="0" strike="noStrike" spc="-1" dirty="0">
                <a:solidFill>
                  <a:srgbClr val="073E87"/>
                </a:solidFill>
                <a:uFill>
                  <a:solidFill>
                    <a:srgbClr val="FFFFFF"/>
                  </a:solidFill>
                </a:uFill>
                <a:latin typeface="Candara"/>
              </a:rPr>
              <a:t> de </a:t>
            </a:r>
            <a:r>
              <a:rPr lang="en-US" sz="1400" b="0" strike="noStrike" spc="-1" dirty="0" err="1">
                <a:solidFill>
                  <a:srgbClr val="073E87"/>
                </a:solidFill>
                <a:uFill>
                  <a:solidFill>
                    <a:srgbClr val="FFFFFF"/>
                  </a:solidFill>
                </a:uFill>
                <a:latin typeface="Candara"/>
              </a:rPr>
              <a:t>traitement</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médicale</a:t>
            </a:r>
            <a:r>
              <a:rPr lang="en-US" sz="1400" b="0" strike="noStrike" spc="-1" dirty="0">
                <a:solidFill>
                  <a:srgbClr val="073E87"/>
                </a:solidFill>
                <a:uFill>
                  <a:solidFill>
                    <a:srgbClr val="FFFFFF"/>
                  </a:solidFill>
                </a:uFill>
                <a:latin typeface="Candara"/>
              </a:rPr>
              <a:t>. Il </a:t>
            </a:r>
            <a:r>
              <a:rPr lang="en-US" sz="1400" b="0" strike="noStrike" spc="-1" dirty="0" err="1">
                <a:solidFill>
                  <a:srgbClr val="073E87"/>
                </a:solidFill>
                <a:uFill>
                  <a:solidFill>
                    <a:srgbClr val="FFFFFF"/>
                  </a:solidFill>
                </a:uFill>
                <a:latin typeface="Candara"/>
              </a:rPr>
              <a:t>devra</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en</a:t>
            </a:r>
            <a:r>
              <a:rPr lang="en-US" sz="1400" b="0" strike="noStrike" spc="-1" dirty="0">
                <a:solidFill>
                  <a:srgbClr val="073E87"/>
                </a:solidFill>
                <a:uFill>
                  <a:solidFill>
                    <a:srgbClr val="FFFFFF"/>
                  </a:solidFill>
                </a:uFill>
                <a:latin typeface="Candara"/>
              </a:rPr>
              <a:t> informer </a:t>
            </a:r>
            <a:r>
              <a:rPr lang="en-US" sz="1400" b="0" strike="noStrike" spc="-1" dirty="0" err="1">
                <a:solidFill>
                  <a:srgbClr val="073E87"/>
                </a:solidFill>
                <a:uFill>
                  <a:solidFill>
                    <a:srgbClr val="FFFFFF"/>
                  </a:solidFill>
                </a:uFill>
                <a:latin typeface="Candara"/>
              </a:rPr>
              <a:t>l’ensemble</a:t>
            </a:r>
            <a:r>
              <a:rPr lang="en-US" sz="1400" b="0" strike="noStrike" spc="-1" dirty="0">
                <a:solidFill>
                  <a:srgbClr val="073E87"/>
                </a:solidFill>
                <a:uFill>
                  <a:solidFill>
                    <a:srgbClr val="FFFFFF"/>
                  </a:solidFill>
                </a:uFill>
                <a:latin typeface="Candara"/>
              </a:rPr>
              <a:t> de </a:t>
            </a:r>
            <a:r>
              <a:rPr lang="en-US" sz="1400" b="0" strike="noStrike" spc="-1" dirty="0" err="1">
                <a:solidFill>
                  <a:srgbClr val="073E87"/>
                </a:solidFill>
                <a:uFill>
                  <a:solidFill>
                    <a:srgbClr val="FFFFFF"/>
                  </a:solidFill>
                </a:uFill>
                <a:latin typeface="Candara"/>
              </a:rPr>
              <a:t>l’équipe</a:t>
            </a:r>
            <a:r>
              <a:rPr lang="en-US" sz="1400" b="0" strike="noStrike" spc="-1" dirty="0">
                <a:solidFill>
                  <a:srgbClr val="073E87"/>
                </a:solidFill>
                <a:uFill>
                  <a:solidFill>
                    <a:srgbClr val="FFFFFF"/>
                  </a:solidFill>
                </a:uFill>
                <a:latin typeface="Candara"/>
              </a:rPr>
              <a:t>.</a:t>
            </a:r>
            <a:endParaRPr lang="en-US" sz="2400" b="0" strike="noStrike" spc="-1" dirty="0">
              <a:solidFill>
                <a:srgbClr val="073E87"/>
              </a:solidFill>
              <a:uFill>
                <a:solidFill>
                  <a:srgbClr val="FFFFFF"/>
                </a:solidFill>
              </a:uFill>
              <a:latin typeface="Candara"/>
            </a:endParaRPr>
          </a:p>
          <a:p>
            <a:pPr>
              <a:lnSpc>
                <a:spcPct val="100000"/>
              </a:lnSpc>
              <a:spcBef>
                <a:spcPts val="281"/>
              </a:spcBef>
            </a:pPr>
            <a:r>
              <a:rPr lang="en-US" sz="1400" b="0" strike="noStrike" spc="-1" dirty="0" err="1">
                <a:solidFill>
                  <a:srgbClr val="073E87"/>
                </a:solidFill>
                <a:uFill>
                  <a:solidFill>
                    <a:srgbClr val="FFFFFF"/>
                  </a:solidFill>
                </a:uFill>
                <a:latin typeface="Candara"/>
              </a:rPr>
              <a:t>En</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cas</a:t>
            </a:r>
            <a:r>
              <a:rPr lang="en-US" sz="1400" b="0" strike="noStrike" spc="-1" dirty="0">
                <a:solidFill>
                  <a:srgbClr val="073E87"/>
                </a:solidFill>
                <a:uFill>
                  <a:solidFill>
                    <a:srgbClr val="FFFFFF"/>
                  </a:solidFill>
                </a:uFill>
                <a:latin typeface="Candara"/>
              </a:rPr>
              <a:t> de </a:t>
            </a:r>
            <a:r>
              <a:rPr lang="en-US" sz="1400" b="0" strike="noStrike" spc="-1" dirty="0" err="1">
                <a:solidFill>
                  <a:srgbClr val="073E87"/>
                </a:solidFill>
                <a:uFill>
                  <a:solidFill>
                    <a:srgbClr val="FFFFFF"/>
                  </a:solidFill>
                </a:uFill>
                <a:latin typeface="Candara"/>
              </a:rPr>
              <a:t>traitement</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il</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veillera</a:t>
            </a:r>
            <a:r>
              <a:rPr lang="en-US" sz="1400" b="0" strike="noStrike" spc="-1" dirty="0">
                <a:solidFill>
                  <a:srgbClr val="073E87"/>
                </a:solidFill>
                <a:uFill>
                  <a:solidFill>
                    <a:srgbClr val="FFFFFF"/>
                  </a:solidFill>
                </a:uFill>
                <a:latin typeface="Candara"/>
              </a:rPr>
              <a:t> au bon dosage des </a:t>
            </a:r>
            <a:r>
              <a:rPr lang="en-US" sz="1400" b="0" strike="noStrike" spc="-1" dirty="0" err="1">
                <a:solidFill>
                  <a:srgbClr val="073E87"/>
                </a:solidFill>
                <a:uFill>
                  <a:solidFill>
                    <a:srgbClr val="FFFFFF"/>
                  </a:solidFill>
                </a:uFill>
                <a:latin typeface="Candara"/>
              </a:rPr>
              <a:t>traitements</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médicaux</a:t>
            </a:r>
            <a:r>
              <a:rPr lang="en-US" sz="1400" b="0" strike="noStrike" spc="-1" dirty="0">
                <a:solidFill>
                  <a:srgbClr val="073E87"/>
                </a:solidFill>
                <a:uFill>
                  <a:solidFill>
                    <a:srgbClr val="FFFFFF"/>
                  </a:solidFill>
                </a:uFill>
                <a:latin typeface="Candara"/>
              </a:rPr>
              <a:t> avec ordonnance.</a:t>
            </a:r>
            <a:endParaRPr lang="en-US" sz="2400" b="0" strike="noStrike" spc="-1" dirty="0">
              <a:solidFill>
                <a:srgbClr val="073E87"/>
              </a:solidFill>
              <a:uFill>
                <a:solidFill>
                  <a:srgbClr val="FFFFFF"/>
                </a:solidFill>
              </a:uFill>
              <a:latin typeface="Candara"/>
            </a:endParaRPr>
          </a:p>
          <a:p>
            <a:pPr>
              <a:lnSpc>
                <a:spcPct val="100000"/>
              </a:lnSpc>
              <a:spcBef>
                <a:spcPts val="281"/>
              </a:spcBef>
            </a:pPr>
            <a:r>
              <a:rPr lang="en-US" sz="1400" b="0" strike="noStrike" spc="-1" dirty="0">
                <a:solidFill>
                  <a:srgbClr val="073E87"/>
                </a:solidFill>
                <a:uFill>
                  <a:solidFill>
                    <a:srgbClr val="FFFFFF"/>
                  </a:solidFill>
                </a:uFill>
                <a:latin typeface="Candara"/>
              </a:rPr>
              <a:t>Il </a:t>
            </a:r>
            <a:r>
              <a:rPr lang="en-US" sz="1400" b="0" strike="noStrike" spc="-1" dirty="0" err="1">
                <a:solidFill>
                  <a:srgbClr val="073E87"/>
                </a:solidFill>
                <a:uFill>
                  <a:solidFill>
                    <a:srgbClr val="FFFFFF"/>
                  </a:solidFill>
                </a:uFill>
                <a:latin typeface="Candara"/>
              </a:rPr>
              <a:t>devra</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aussi</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rapporter</a:t>
            </a:r>
            <a:r>
              <a:rPr lang="en-US" sz="1400" b="0" strike="noStrike" spc="-1" dirty="0">
                <a:solidFill>
                  <a:srgbClr val="073E87"/>
                </a:solidFill>
                <a:uFill>
                  <a:solidFill>
                    <a:srgbClr val="FFFFFF"/>
                  </a:solidFill>
                </a:uFill>
                <a:latin typeface="Candara"/>
              </a:rPr>
              <a:t>, après les sorties, les </a:t>
            </a:r>
            <a:r>
              <a:rPr lang="en-US" sz="1400" b="0" strike="noStrike" spc="-1" dirty="0" err="1">
                <a:solidFill>
                  <a:srgbClr val="073E87"/>
                </a:solidFill>
                <a:uFill>
                  <a:solidFill>
                    <a:srgbClr val="FFFFFF"/>
                  </a:solidFill>
                </a:uFill>
                <a:latin typeface="Candara"/>
              </a:rPr>
              <a:t>soins</a:t>
            </a:r>
            <a:r>
              <a:rPr lang="en-US" sz="1400" b="0" strike="noStrike" spc="-1" dirty="0">
                <a:solidFill>
                  <a:srgbClr val="073E87"/>
                </a:solidFill>
                <a:uFill>
                  <a:solidFill>
                    <a:srgbClr val="FFFFFF"/>
                  </a:solidFill>
                </a:uFill>
                <a:latin typeface="Candara"/>
              </a:rPr>
              <a:t> </a:t>
            </a:r>
            <a:r>
              <a:rPr lang="en-US" sz="1400" b="0" strike="noStrike" spc="-1" dirty="0" err="1">
                <a:solidFill>
                  <a:srgbClr val="073E87"/>
                </a:solidFill>
                <a:uFill>
                  <a:solidFill>
                    <a:srgbClr val="FFFFFF"/>
                  </a:solidFill>
                </a:uFill>
                <a:latin typeface="Candara"/>
              </a:rPr>
              <a:t>apportés</a:t>
            </a:r>
            <a:r>
              <a:rPr lang="en-US" sz="1400" b="0" strike="noStrike" spc="-1" dirty="0">
                <a:solidFill>
                  <a:srgbClr val="073E87"/>
                </a:solidFill>
                <a:uFill>
                  <a:solidFill>
                    <a:srgbClr val="FFFFFF"/>
                  </a:solidFill>
                </a:uFill>
                <a:latin typeface="Candara"/>
              </a:rPr>
              <a:t> aux </a:t>
            </a:r>
            <a:r>
              <a:rPr lang="en-US" sz="1400" b="0" strike="noStrike" spc="-1" dirty="0" err="1">
                <a:solidFill>
                  <a:srgbClr val="073E87"/>
                </a:solidFill>
                <a:uFill>
                  <a:solidFill>
                    <a:srgbClr val="FFFFFF"/>
                  </a:solidFill>
                </a:uFill>
                <a:latin typeface="Candara"/>
              </a:rPr>
              <a:t>enfants</a:t>
            </a:r>
            <a:r>
              <a:rPr lang="en-US" sz="1400" b="0" strike="noStrike" spc="-1" dirty="0">
                <a:solidFill>
                  <a:srgbClr val="073E87"/>
                </a:solidFill>
                <a:uFill>
                  <a:solidFill>
                    <a:srgbClr val="FFFFFF"/>
                  </a:solidFill>
                </a:uFill>
                <a:latin typeface="Candara"/>
              </a:rPr>
              <a:t> sur le </a:t>
            </a:r>
            <a:r>
              <a:rPr lang="en-US" sz="1400" b="0" strike="noStrike" spc="-1" dirty="0" err="1">
                <a:solidFill>
                  <a:srgbClr val="073E87"/>
                </a:solidFill>
                <a:uFill>
                  <a:solidFill>
                    <a:srgbClr val="FFFFFF"/>
                  </a:solidFill>
                </a:uFill>
                <a:latin typeface="Candara"/>
              </a:rPr>
              <a:t>registre</a:t>
            </a:r>
            <a:r>
              <a:rPr lang="en-US" sz="1400" b="0" strike="noStrike" spc="-1" dirty="0">
                <a:solidFill>
                  <a:srgbClr val="073E87"/>
                </a:solidFill>
                <a:uFill>
                  <a:solidFill>
                    <a:srgbClr val="FFFFFF"/>
                  </a:solidFill>
                </a:uFill>
                <a:latin typeface="Candara"/>
              </a:rPr>
              <a:t> des </a:t>
            </a:r>
            <a:r>
              <a:rPr lang="en-US" sz="1400" b="0" strike="noStrike" spc="-1" dirty="0" err="1">
                <a:solidFill>
                  <a:srgbClr val="073E87"/>
                </a:solidFill>
                <a:uFill>
                  <a:solidFill>
                    <a:srgbClr val="FFFFFF"/>
                  </a:solidFill>
                </a:uFill>
                <a:latin typeface="Candara"/>
              </a:rPr>
              <a:t>soins</a:t>
            </a:r>
            <a:r>
              <a:rPr lang="en-US" sz="14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a:p>
            <a:pPr>
              <a:lnSpc>
                <a:spcPct val="100000"/>
              </a:lnSpc>
              <a:spcBef>
                <a:spcPts val="281"/>
              </a:spcBef>
            </a:pPr>
            <a:r>
              <a:rPr lang="en-US" sz="1400" b="0" strike="noStrike" spc="-1" dirty="0">
                <a:solidFill>
                  <a:srgbClr val="073E87"/>
                </a:solidFill>
                <a:uFill>
                  <a:solidFill>
                    <a:srgbClr val="FFFFFF"/>
                  </a:solidFill>
                </a:uFill>
                <a:latin typeface="Candara"/>
              </a:rPr>
              <a:t>Il aura </a:t>
            </a:r>
            <a:r>
              <a:rPr lang="en-US" sz="1400" b="0" strike="noStrike" spc="-1" dirty="0" err="1">
                <a:solidFill>
                  <a:srgbClr val="073E87"/>
                </a:solidFill>
                <a:uFill>
                  <a:solidFill>
                    <a:srgbClr val="FFFFFF"/>
                  </a:solidFill>
                </a:uFill>
                <a:latin typeface="Candara"/>
              </a:rPr>
              <a:t>également</a:t>
            </a:r>
            <a:r>
              <a:rPr lang="en-US" sz="1400" b="0" strike="noStrike" spc="-1" dirty="0">
                <a:solidFill>
                  <a:srgbClr val="073E87"/>
                </a:solidFill>
                <a:uFill>
                  <a:solidFill>
                    <a:srgbClr val="FFFFFF"/>
                  </a:solidFill>
                </a:uFill>
                <a:latin typeface="Candara"/>
              </a:rPr>
              <a:t> pour </a:t>
            </a:r>
            <a:r>
              <a:rPr lang="en-US" sz="1400" b="0" strike="noStrike" spc="-1" dirty="0" err="1">
                <a:solidFill>
                  <a:srgbClr val="073E87"/>
                </a:solidFill>
                <a:uFill>
                  <a:solidFill>
                    <a:srgbClr val="FFFFFF"/>
                  </a:solidFill>
                </a:uFill>
                <a:latin typeface="Candara"/>
              </a:rPr>
              <a:t>rôle</a:t>
            </a:r>
            <a:r>
              <a:rPr lang="en-US" sz="1400" b="0" strike="noStrike" spc="-1" dirty="0">
                <a:solidFill>
                  <a:srgbClr val="073E87"/>
                </a:solidFill>
                <a:uFill>
                  <a:solidFill>
                    <a:srgbClr val="FFFFFF"/>
                  </a:solidFill>
                </a:uFill>
                <a:latin typeface="Candara"/>
              </a:rPr>
              <a:t> de </a:t>
            </a:r>
            <a:r>
              <a:rPr lang="en-US" sz="1400" b="0" strike="noStrike" spc="-1" dirty="0" err="1">
                <a:solidFill>
                  <a:srgbClr val="073E87"/>
                </a:solidFill>
                <a:uFill>
                  <a:solidFill>
                    <a:srgbClr val="FFFFFF"/>
                  </a:solidFill>
                </a:uFill>
                <a:latin typeface="Candara"/>
              </a:rPr>
              <a:t>tenir</a:t>
            </a:r>
            <a:r>
              <a:rPr lang="en-US" sz="1400" b="0" strike="noStrike" spc="-1" dirty="0">
                <a:solidFill>
                  <a:srgbClr val="073E87"/>
                </a:solidFill>
                <a:uFill>
                  <a:solidFill>
                    <a:srgbClr val="FFFFFF"/>
                  </a:solidFill>
                </a:uFill>
                <a:latin typeface="Candara"/>
              </a:rPr>
              <a:t> à jour le cahier de </a:t>
            </a:r>
            <a:r>
              <a:rPr lang="en-US" sz="1400" b="0" strike="noStrike" spc="-1" dirty="0" err="1">
                <a:solidFill>
                  <a:srgbClr val="073E87"/>
                </a:solidFill>
                <a:uFill>
                  <a:solidFill>
                    <a:srgbClr val="FFFFFF"/>
                  </a:solidFill>
                </a:uFill>
                <a:latin typeface="Candara"/>
              </a:rPr>
              <a:t>pharmacie</a:t>
            </a:r>
            <a:r>
              <a:rPr lang="en-US" sz="1400" b="0" strike="noStrike" spc="-1" dirty="0">
                <a:solidFill>
                  <a:srgbClr val="073E87"/>
                </a:solidFill>
                <a:uFill>
                  <a:solidFill>
                    <a:srgbClr val="FFFFFF"/>
                  </a:solidFill>
                </a:uFill>
                <a:latin typeface="Candara"/>
              </a:rPr>
              <a:t> et </a:t>
            </a:r>
            <a:r>
              <a:rPr lang="en-US" sz="1400" b="0" strike="noStrike" spc="-1" dirty="0" err="1">
                <a:solidFill>
                  <a:srgbClr val="073E87"/>
                </a:solidFill>
                <a:uFill>
                  <a:solidFill>
                    <a:srgbClr val="FFFFFF"/>
                  </a:solidFill>
                </a:uFill>
                <a:latin typeface="Candara"/>
              </a:rPr>
              <a:t>également</a:t>
            </a:r>
            <a:r>
              <a:rPr lang="en-US" sz="1400" b="0" strike="noStrike" spc="-1" dirty="0">
                <a:solidFill>
                  <a:srgbClr val="073E87"/>
                </a:solidFill>
                <a:uFill>
                  <a:solidFill>
                    <a:srgbClr val="FFFFFF"/>
                  </a:solidFill>
                </a:uFill>
                <a:latin typeface="Candara"/>
              </a:rPr>
              <a:t> la composition des </a:t>
            </a:r>
            <a:r>
              <a:rPr lang="en-US" sz="1400" b="0" strike="noStrike" spc="-1" dirty="0" err="1">
                <a:solidFill>
                  <a:srgbClr val="073E87"/>
                </a:solidFill>
                <a:uFill>
                  <a:solidFill>
                    <a:srgbClr val="FFFFFF"/>
                  </a:solidFill>
                </a:uFill>
                <a:latin typeface="Candara"/>
              </a:rPr>
              <a:t>trousses</a:t>
            </a:r>
            <a:r>
              <a:rPr lang="en-US" sz="1400" b="0" strike="noStrike" spc="-1" dirty="0">
                <a:solidFill>
                  <a:srgbClr val="073E87"/>
                </a:solidFill>
                <a:uFill>
                  <a:solidFill>
                    <a:srgbClr val="FFFFFF"/>
                  </a:solidFill>
                </a:uFill>
                <a:latin typeface="Candara"/>
              </a:rPr>
              <a:t> à </a:t>
            </a:r>
            <a:r>
              <a:rPr lang="en-US" sz="1400" b="0" strike="noStrike" spc="-1" dirty="0" err="1">
                <a:solidFill>
                  <a:srgbClr val="073E87"/>
                </a:solidFill>
                <a:uFill>
                  <a:solidFill>
                    <a:srgbClr val="FFFFFF"/>
                  </a:solidFill>
                </a:uFill>
                <a:latin typeface="Candara"/>
              </a:rPr>
              <a:t>pharmacie</a:t>
            </a:r>
            <a:r>
              <a:rPr lang="en-US" sz="1400" b="0" strike="noStrike" spc="-1" dirty="0">
                <a:solidFill>
                  <a:srgbClr val="073E87"/>
                </a:solidFill>
                <a:uFill>
                  <a:solidFill>
                    <a:srgbClr val="FFFFFF"/>
                  </a:solidFill>
                </a:uFill>
                <a:latin typeface="Candara"/>
              </a:rPr>
              <a:t>. </a:t>
            </a:r>
            <a:endParaRPr lang="en-US" sz="2400" b="0" strike="noStrike" spc="-1" dirty="0">
              <a:solidFill>
                <a:srgbClr val="073E87"/>
              </a:solidFill>
              <a:uFill>
                <a:solidFill>
                  <a:srgbClr val="FFFFFF"/>
                </a:solidFill>
              </a:uFill>
              <a:latin typeface="Candara"/>
            </a:endParaRPr>
          </a:p>
          <a:p>
            <a:pPr>
              <a:lnSpc>
                <a:spcPct val="100000"/>
              </a:lnSpc>
              <a:spcBef>
                <a:spcPts val="281"/>
              </a:spcBef>
            </a:pPr>
            <a:endParaRPr lang="en-US" sz="2400" b="0" strike="noStrike" spc="-1" dirty="0">
              <a:solidFill>
                <a:srgbClr val="073E87"/>
              </a:solidFill>
              <a:uFill>
                <a:solidFill>
                  <a:srgbClr val="FFFFFF"/>
                </a:solidFill>
              </a:uFill>
              <a:latin typeface="Candara"/>
            </a:endParaRPr>
          </a:p>
        </p:txBody>
      </p:sp>
      <p:sp>
        <p:nvSpPr>
          <p:cNvPr id="358" name="TextShape 3"/>
          <p:cNvSpPr txBox="1"/>
          <p:nvPr/>
        </p:nvSpPr>
        <p:spPr>
          <a:xfrm>
            <a:off x="609480" y="338400"/>
            <a:ext cx="10972440" cy="1252440"/>
          </a:xfrm>
          <a:prstGeom prst="rect">
            <a:avLst/>
          </a:prstGeom>
          <a:noFill/>
          <a:ln>
            <a:noFill/>
          </a:ln>
        </p:spPr>
        <p:txBody>
          <a:bodyPr anchor="ctr"/>
          <a:lstStyle/>
          <a:p>
            <a:pPr algn="ctr">
              <a:lnSpc>
                <a:spcPct val="100000"/>
              </a:lnSpc>
            </a:pPr>
            <a:r>
              <a:rPr lang="en-US" sz="4400" b="1" strike="noStrike" spc="-1">
                <a:solidFill>
                  <a:srgbClr val="052E65"/>
                </a:solidFill>
                <a:uFill>
                  <a:solidFill>
                    <a:srgbClr val="FFFFFF"/>
                  </a:solidFill>
                </a:uFill>
                <a:latin typeface="Candara"/>
              </a:rPr>
              <a:t>Le rôle de chacun 2</a:t>
            </a:r>
            <a:endParaRPr lang="en-US" sz="1800" b="0" strike="noStrike" spc="-1">
              <a:solidFill>
                <a:srgbClr val="000000"/>
              </a:solidFill>
              <a:uFill>
                <a:solidFill>
                  <a:srgbClr val="FFFFFF"/>
                </a:solidFill>
              </a:uFill>
              <a:latin typeface="Candara"/>
            </a:endParaRPr>
          </a:p>
        </p:txBody>
      </p:sp>
      <p:sp>
        <p:nvSpPr>
          <p:cNvPr id="359" name="TextShape 4"/>
          <p:cNvSpPr txBox="1"/>
          <p:nvPr/>
        </p:nvSpPr>
        <p:spPr>
          <a:xfrm>
            <a:off x="6694920" y="5896440"/>
            <a:ext cx="5095800" cy="639360"/>
          </a:xfrm>
          <a:prstGeom prst="rect">
            <a:avLst/>
          </a:prstGeom>
          <a:noFill/>
          <a:ln>
            <a:noFill/>
          </a:ln>
        </p:spPr>
        <p:txBody>
          <a:bodyPr anchor="ctr"/>
          <a:lstStyle/>
          <a:p>
            <a:pPr algn="ctr">
              <a:lnSpc>
                <a:spcPct val="100000"/>
              </a:lnSpc>
              <a:spcBef>
                <a:spcPts val="479"/>
              </a:spcBef>
            </a:pPr>
            <a:r>
              <a:rPr lang="en-US" sz="2400" b="0" strike="noStrike" spc="-1" dirty="0" err="1">
                <a:solidFill>
                  <a:srgbClr val="073E87"/>
                </a:solidFill>
                <a:uFill>
                  <a:solidFill>
                    <a:srgbClr val="FFFFFF"/>
                  </a:solidFill>
                </a:uFill>
                <a:latin typeface="Candara"/>
              </a:rPr>
              <a:t>Gestion</a:t>
            </a:r>
            <a:r>
              <a:rPr lang="en-US" sz="2400" b="0" strike="noStrike" spc="-1" dirty="0">
                <a:solidFill>
                  <a:srgbClr val="073E87"/>
                </a:solidFill>
                <a:uFill>
                  <a:solidFill>
                    <a:srgbClr val="FFFFFF"/>
                  </a:solidFill>
                </a:uFill>
                <a:latin typeface="Candara"/>
              </a:rPr>
              <a:t> des </a:t>
            </a:r>
            <a:r>
              <a:rPr lang="en-US" sz="2400" b="0" strike="noStrike" spc="-1" dirty="0" err="1">
                <a:solidFill>
                  <a:srgbClr val="073E87"/>
                </a:solidFill>
                <a:uFill>
                  <a:solidFill>
                    <a:srgbClr val="FFFFFF"/>
                  </a:solidFill>
                </a:uFill>
                <a:latin typeface="Candara"/>
              </a:rPr>
              <a:t>produits</a:t>
            </a:r>
            <a:r>
              <a:rPr lang="en-US" sz="2400" b="0" strike="noStrike" spc="-1" dirty="0">
                <a:solidFill>
                  <a:srgbClr val="073E87"/>
                </a:solidFill>
                <a:uFill>
                  <a:solidFill>
                    <a:srgbClr val="FFFFFF"/>
                  </a:solidFill>
                </a:uFill>
                <a:latin typeface="Candara"/>
              </a:rPr>
              <a:t> </a:t>
            </a:r>
            <a:r>
              <a:rPr lang="en-US" sz="2400" b="0" strike="noStrike" spc="-1" dirty="0" err="1">
                <a:solidFill>
                  <a:srgbClr val="073E87"/>
                </a:solidFill>
                <a:uFill>
                  <a:solidFill>
                    <a:srgbClr val="FFFFFF"/>
                  </a:solidFill>
                </a:uFill>
                <a:latin typeface="Candara"/>
              </a:rPr>
              <a:t>d’entretien</a:t>
            </a:r>
            <a:r>
              <a:rPr lang="en-US" sz="2400" b="0" strike="noStrike" spc="-1" dirty="0">
                <a:solidFill>
                  <a:srgbClr val="073E87"/>
                </a:solidFill>
                <a:uFill>
                  <a:solidFill>
                    <a:srgbClr val="FFFFFF"/>
                  </a:solidFill>
                </a:uFill>
                <a:latin typeface="Candara"/>
              </a:rPr>
              <a:t> : </a:t>
            </a:r>
          </a:p>
          <a:p>
            <a:pPr algn="ctr">
              <a:lnSpc>
                <a:spcPct val="100000"/>
              </a:lnSpc>
              <a:spcBef>
                <a:spcPts val="479"/>
              </a:spcBef>
            </a:pPr>
            <a:r>
              <a:rPr lang="en-US" sz="2400" b="0" strike="noStrike" spc="-1" dirty="0">
                <a:solidFill>
                  <a:srgbClr val="073E87"/>
                </a:solidFill>
                <a:uFill>
                  <a:solidFill>
                    <a:srgbClr val="FFFFFF"/>
                  </a:solidFill>
                </a:uFill>
                <a:latin typeface="Candara"/>
              </a:rPr>
              <a:t>Nelly </a:t>
            </a:r>
            <a:r>
              <a:rPr lang="en-US" sz="2400" b="0" strike="noStrike" spc="-1" dirty="0" err="1">
                <a:solidFill>
                  <a:srgbClr val="073E87"/>
                </a:solidFill>
                <a:uFill>
                  <a:solidFill>
                    <a:srgbClr val="FFFFFF"/>
                  </a:solidFill>
                </a:uFill>
                <a:latin typeface="Candara"/>
              </a:rPr>
              <a:t>Fourniat</a:t>
            </a:r>
            <a:endParaRPr lang="en-US" sz="2400" b="0" strike="noStrike" spc="-1" dirty="0">
              <a:solidFill>
                <a:srgbClr val="073E87"/>
              </a:solidFill>
              <a:uFill>
                <a:solidFill>
                  <a:srgbClr val="FFFFFF"/>
                </a:solidFill>
              </a:uFill>
              <a:latin typeface="Candara"/>
            </a:endParaRPr>
          </a:p>
        </p:txBody>
      </p:sp>
      <p:sp>
        <p:nvSpPr>
          <p:cNvPr id="360" name="CustomShape 5"/>
          <p:cNvSpPr/>
          <p:nvPr/>
        </p:nvSpPr>
        <p:spPr>
          <a:xfrm>
            <a:off x="1008000" y="2858040"/>
            <a:ext cx="4198320" cy="3038400"/>
          </a:xfrm>
          <a:prstGeom prst="rect">
            <a:avLst/>
          </a:prstGeom>
          <a:ln>
            <a:solidFill>
              <a:srgbClr val="195E84"/>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0" strike="noStrike" spc="-1" dirty="0">
                <a:solidFill>
                  <a:srgbClr val="FFFFFF"/>
                </a:solidFill>
                <a:uFill>
                  <a:solidFill>
                    <a:srgbClr val="FFFFFF"/>
                  </a:solidFill>
                </a:uFill>
                <a:latin typeface="Candara"/>
              </a:rPr>
              <a:t>Directrice Adjointe</a:t>
            </a:r>
            <a:endParaRPr lang="fr-FR" sz="1800" b="0" strike="noStrike" spc="-1" dirty="0">
              <a:solidFill>
                <a:srgbClr val="000000"/>
              </a:solidFill>
              <a:uFill>
                <a:solidFill>
                  <a:srgbClr val="FFFFFF"/>
                </a:solidFill>
              </a:uFill>
              <a:latin typeface="Arial"/>
            </a:endParaRPr>
          </a:p>
          <a:p>
            <a:pPr algn="ctr">
              <a:lnSpc>
                <a:spcPct val="100000"/>
              </a:lnSpc>
            </a:pPr>
            <a:r>
              <a:rPr lang="fr-FR" sz="1800" b="0" strike="noStrike" spc="-1" dirty="0">
                <a:solidFill>
                  <a:srgbClr val="FFFFFF"/>
                </a:solidFill>
                <a:uFill>
                  <a:solidFill>
                    <a:srgbClr val="FFFFFF"/>
                  </a:solidFill>
                </a:uFill>
                <a:latin typeface="Candara"/>
              </a:rPr>
              <a:t>Mathilde Bonnarde</a:t>
            </a:r>
            <a:endParaRPr lang="fr-FR" sz="1800" b="0" strike="noStrike" spc="-1" dirty="0">
              <a:solidFill>
                <a:srgbClr val="000000"/>
              </a:solidFill>
              <a:uFill>
                <a:solidFill>
                  <a:srgbClr val="FFFFFF"/>
                </a:solidFill>
              </a:uFill>
              <a:latin typeface="Arial"/>
            </a:endParaRPr>
          </a:p>
          <a:p>
            <a:pPr algn="ctr">
              <a:lnSpc>
                <a:spcPct val="100000"/>
              </a:lnSpc>
            </a:pPr>
            <a:r>
              <a:rPr lang="fr-FR" sz="1800" b="0" strike="noStrike" spc="-1" dirty="0">
                <a:solidFill>
                  <a:srgbClr val="000000"/>
                </a:solidFill>
                <a:uFill>
                  <a:solidFill>
                    <a:srgbClr val="FFFFFF"/>
                  </a:solidFill>
                </a:uFill>
                <a:latin typeface="Arial"/>
              </a:rPr>
              <a:t>Remplacée par Rémy </a:t>
            </a:r>
            <a:r>
              <a:rPr lang="fr-FR" sz="1800" b="0" strike="noStrike" spc="-1" dirty="0" err="1">
                <a:solidFill>
                  <a:srgbClr val="000000"/>
                </a:solidFill>
                <a:uFill>
                  <a:solidFill>
                    <a:srgbClr val="FFFFFF"/>
                  </a:solidFill>
                </a:uFill>
                <a:latin typeface="Arial"/>
              </a:rPr>
              <a:t>Bissonnier</a:t>
            </a:r>
            <a:endParaRPr lang="fr-FR" sz="1800" b="0" strike="noStrike" spc="-1" dirty="0">
              <a:solidFill>
                <a:srgbClr val="000000"/>
              </a:solidFill>
              <a:uFill>
                <a:solidFill>
                  <a:srgbClr val="FFFFFF"/>
                </a:solidFill>
              </a:uFill>
              <a:latin typeface="Arial"/>
            </a:endParaRPr>
          </a:p>
          <a:p>
            <a:pPr algn="ctr">
              <a:lnSpc>
                <a:spcPct val="100000"/>
              </a:lnSpc>
            </a:pPr>
            <a:r>
              <a:rPr lang="fr-FR" sz="1800" b="0" strike="noStrike" spc="-1" dirty="0">
                <a:solidFill>
                  <a:srgbClr val="000000"/>
                </a:solidFill>
                <a:uFill>
                  <a:solidFill>
                    <a:srgbClr val="FFFFFF"/>
                  </a:solidFill>
                </a:uFill>
                <a:latin typeface="Arial"/>
              </a:rPr>
              <a:t>Annexe 2</a:t>
            </a:r>
          </a:p>
          <a:p>
            <a:pPr algn="ctr">
              <a:lnSpc>
                <a:spcPct val="100000"/>
              </a:lnSpc>
            </a:pPr>
            <a:r>
              <a:rPr lang="fr-FR" sz="1800" b="0" strike="noStrike" spc="-1" dirty="0">
                <a:solidFill>
                  <a:srgbClr val="FFFFFF"/>
                </a:solidFill>
                <a:uFill>
                  <a:solidFill>
                    <a:srgbClr val="FFFFFF"/>
                  </a:solidFill>
                </a:uFill>
                <a:latin typeface="Candara"/>
              </a:rPr>
              <a:t>Accueil Périscolaire et TAP</a:t>
            </a:r>
            <a:endParaRPr lang="fr-FR" sz="1800" b="0" strike="noStrike" spc="-1" dirty="0">
              <a:solidFill>
                <a:srgbClr val="000000"/>
              </a:solidFill>
              <a:uFill>
                <a:solidFill>
                  <a:srgbClr val="FFFFFF"/>
                </a:solidFill>
              </a:uFill>
              <a:latin typeface="Arial"/>
            </a:endParaRPr>
          </a:p>
          <a:p>
            <a:pPr algn="ctr">
              <a:lnSpc>
                <a:spcPct val="100000"/>
              </a:lnSpc>
            </a:pPr>
            <a:r>
              <a:rPr lang="fr-FR" sz="1800" b="0" strike="noStrike" spc="-1" dirty="0">
                <a:solidFill>
                  <a:srgbClr val="FFFFFF"/>
                </a:solidFill>
                <a:uFill>
                  <a:solidFill>
                    <a:srgbClr val="FFFFFF"/>
                  </a:solidFill>
                </a:uFill>
                <a:latin typeface="Candara"/>
              </a:rPr>
              <a:t>Accueil du mercredi </a:t>
            </a:r>
            <a:endParaRPr lang="fr-FR" sz="1800" b="0" strike="noStrike" spc="-1" dirty="0">
              <a:solidFill>
                <a:srgbClr val="000000"/>
              </a:solidFill>
              <a:uFill>
                <a:solidFill>
                  <a:srgbClr val="FFFFFF"/>
                </a:solidFill>
              </a:uFill>
              <a:latin typeface="Arial"/>
            </a:endParaRPr>
          </a:p>
          <a:p>
            <a:pPr algn="ctr">
              <a:lnSpc>
                <a:spcPct val="100000"/>
              </a:lnSpc>
            </a:pPr>
            <a:r>
              <a:rPr lang="fr-FR" sz="1800" b="0" strike="noStrike" spc="-1" dirty="0">
                <a:solidFill>
                  <a:srgbClr val="FFFFFF"/>
                </a:solidFill>
                <a:uFill>
                  <a:solidFill>
                    <a:srgbClr val="FFFFFF"/>
                  </a:solidFill>
                </a:uFill>
                <a:latin typeface="Candara"/>
              </a:rPr>
              <a:t>Accueil Extrascolaire</a:t>
            </a:r>
            <a:endParaRPr lang="fr-FR" sz="1800" b="0" strike="noStrike" spc="-1" dirty="0">
              <a:solidFill>
                <a:srgbClr val="000000"/>
              </a:solidFill>
              <a:uFill>
                <a:solidFill>
                  <a:srgbClr val="FFFFFF"/>
                </a:solidFill>
              </a:uFill>
              <a:latin typeface="Arial"/>
            </a:endParaRPr>
          </a:p>
          <a:p>
            <a:pPr algn="ctr">
              <a:lnSpc>
                <a:spcPct val="100000"/>
              </a:lnSpc>
            </a:pPr>
            <a:r>
              <a:rPr lang="fr-FR" sz="1800" b="0" strike="noStrike" spc="-1" dirty="0">
                <a:solidFill>
                  <a:srgbClr val="FFFFFF"/>
                </a:solidFill>
                <a:uFill>
                  <a:solidFill>
                    <a:srgbClr val="FFFFFF"/>
                  </a:solidFill>
                </a:uFill>
                <a:latin typeface="Candara"/>
              </a:rPr>
              <a:t>Gestion des stocks de matériels</a:t>
            </a:r>
            <a:endParaRPr lang="fr-FR" sz="1800" b="0" strike="noStrike" spc="-1" dirty="0">
              <a:solidFill>
                <a:srgbClr val="000000"/>
              </a:solidFill>
              <a:uFill>
                <a:solidFill>
                  <a:srgbClr val="FFFFFF"/>
                </a:solidFill>
              </a:uFill>
              <a:latin typeface="Arial"/>
            </a:endParaRPr>
          </a:p>
          <a:p>
            <a:pPr algn="ctr">
              <a:lnSpc>
                <a:spcPct val="100000"/>
              </a:lnSpc>
            </a:pPr>
            <a:endParaRPr lang="fr-F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0" strike="noStrike" spc="-1">
                <a:solidFill>
                  <a:srgbClr val="052E65"/>
                </a:solidFill>
                <a:uFill>
                  <a:solidFill>
                    <a:srgbClr val="FFFFFF"/>
                  </a:solidFill>
                </a:uFill>
                <a:latin typeface="Candara"/>
              </a:rPr>
              <a:t>Communiquer… Comment et pourquoi faire ?</a:t>
            </a:r>
            <a:endParaRPr lang="en-US" sz="1800" b="0" strike="noStrike" spc="-1">
              <a:solidFill>
                <a:srgbClr val="000000"/>
              </a:solidFill>
              <a:uFill>
                <a:solidFill>
                  <a:srgbClr val="FFFFFF"/>
                </a:solidFill>
              </a:uFill>
              <a:latin typeface="Candara"/>
            </a:endParaRPr>
          </a:p>
        </p:txBody>
      </p:sp>
      <p:sp>
        <p:nvSpPr>
          <p:cNvPr id="362" name="TextShape 2"/>
          <p:cNvSpPr txBox="1"/>
          <p:nvPr/>
        </p:nvSpPr>
        <p:spPr>
          <a:xfrm>
            <a:off x="90720" y="2291760"/>
            <a:ext cx="5095800" cy="639360"/>
          </a:xfrm>
          <a:prstGeom prst="rect">
            <a:avLst/>
          </a:prstGeom>
          <a:noFill/>
          <a:ln>
            <a:noFill/>
          </a:ln>
        </p:spPr>
        <p:txBody>
          <a:bodyPr anchor="ctr"/>
          <a:lstStyle/>
          <a:p>
            <a:pPr algn="ctr">
              <a:lnSpc>
                <a:spcPct val="100000"/>
              </a:lnSpc>
              <a:spcBef>
                <a:spcPts val="479"/>
              </a:spcBef>
            </a:pPr>
            <a:r>
              <a:rPr lang="en-US" sz="2400" b="0" strike="noStrike" spc="-1">
                <a:solidFill>
                  <a:srgbClr val="073E87"/>
                </a:solidFill>
                <a:uFill>
                  <a:solidFill>
                    <a:srgbClr val="FFFFFF"/>
                  </a:solidFill>
                </a:uFill>
                <a:latin typeface="Candara"/>
              </a:rPr>
              <a:t>C’est quoi ?</a:t>
            </a:r>
          </a:p>
        </p:txBody>
      </p:sp>
      <p:sp>
        <p:nvSpPr>
          <p:cNvPr id="363" name="TextShape 3"/>
          <p:cNvSpPr txBox="1"/>
          <p:nvPr/>
        </p:nvSpPr>
        <p:spPr>
          <a:xfrm>
            <a:off x="747000" y="2875320"/>
            <a:ext cx="10196280" cy="897840"/>
          </a:xfrm>
          <a:prstGeom prst="rect">
            <a:avLst/>
          </a:prstGeom>
          <a:noFill/>
          <a:ln>
            <a:noFill/>
          </a:ln>
        </p:spPr>
        <p:txBody>
          <a:bodyPr/>
          <a:lstStyle/>
          <a:p>
            <a:pPr marL="274320" indent="-273960">
              <a:lnSpc>
                <a:spcPct val="100000"/>
              </a:lnSpc>
              <a:spcBef>
                <a:spcPts val="400"/>
              </a:spcBef>
              <a:buClr>
                <a:srgbClr val="31B6FD"/>
              </a:buClr>
              <a:buFont typeface="Symbol"/>
              <a:buChar char=""/>
            </a:pPr>
            <a:r>
              <a:rPr lang="en-US" sz="2000" b="0" strike="noStrike" spc="-1" dirty="0" err="1">
                <a:solidFill>
                  <a:srgbClr val="073E87"/>
                </a:solidFill>
                <a:uFill>
                  <a:solidFill>
                    <a:srgbClr val="FFFFFF"/>
                  </a:solidFill>
                </a:uFill>
                <a:latin typeface="Candara"/>
              </a:rPr>
              <a:t>C’est</a:t>
            </a:r>
            <a:r>
              <a:rPr lang="en-US" sz="2000" b="0" strike="noStrike" spc="-1" dirty="0">
                <a:solidFill>
                  <a:srgbClr val="073E87"/>
                </a:solidFill>
                <a:uFill>
                  <a:solidFill>
                    <a:srgbClr val="FFFFFF"/>
                  </a:solidFill>
                </a:uFill>
                <a:latin typeface="Candara"/>
              </a:rPr>
              <a:t> un </a:t>
            </a:r>
            <a:r>
              <a:rPr lang="en-US" sz="2000" b="0" strike="noStrike" spc="-1" dirty="0" err="1">
                <a:solidFill>
                  <a:srgbClr val="073E87"/>
                </a:solidFill>
                <a:uFill>
                  <a:solidFill>
                    <a:srgbClr val="FFFFFF"/>
                  </a:solidFill>
                </a:uFill>
                <a:latin typeface="Candara"/>
              </a:rPr>
              <a:t>échange</a:t>
            </a:r>
            <a:r>
              <a:rPr lang="en-US" sz="2000" b="0" strike="noStrike" spc="-1" dirty="0">
                <a:solidFill>
                  <a:srgbClr val="073E87"/>
                </a:solidFill>
                <a:uFill>
                  <a:solidFill>
                    <a:srgbClr val="FFFFFF"/>
                  </a:solidFill>
                </a:uFill>
                <a:latin typeface="Candara"/>
              </a:rPr>
              <a:t> entre </a:t>
            </a:r>
            <a:r>
              <a:rPr lang="en-US" sz="2000" b="0" strike="noStrike" spc="-1" dirty="0" err="1">
                <a:solidFill>
                  <a:srgbClr val="073E87"/>
                </a:solidFill>
                <a:uFill>
                  <a:solidFill>
                    <a:srgbClr val="FFFFFF"/>
                  </a:solidFill>
                </a:uFill>
                <a:latin typeface="Candara"/>
              </a:rPr>
              <a:t>deux</a:t>
            </a:r>
            <a:r>
              <a:rPr lang="en-US" sz="2000" b="0" strike="noStrike" spc="-1" dirty="0">
                <a:solidFill>
                  <a:srgbClr val="073E87"/>
                </a:solidFill>
                <a:uFill>
                  <a:solidFill>
                    <a:srgbClr val="FFFFFF"/>
                  </a:solidFill>
                </a:uFill>
                <a:latin typeface="Candara"/>
              </a:rPr>
              <a:t> et </a:t>
            </a:r>
            <a:r>
              <a:rPr lang="en-US" sz="2000" b="0" strike="noStrike" spc="-1" dirty="0" err="1">
                <a:solidFill>
                  <a:srgbClr val="073E87"/>
                </a:solidFill>
                <a:uFill>
                  <a:solidFill>
                    <a:srgbClr val="FFFFFF"/>
                  </a:solidFill>
                </a:uFill>
                <a:latin typeface="Candara"/>
              </a:rPr>
              <a:t>plusieurs</a:t>
            </a:r>
            <a:r>
              <a:rPr lang="en-US" sz="2000" b="0" strike="noStrike" spc="-1" dirty="0">
                <a:solidFill>
                  <a:srgbClr val="073E87"/>
                </a:solidFill>
                <a:uFill>
                  <a:solidFill>
                    <a:srgbClr val="FFFFFF"/>
                  </a:solidFill>
                </a:uFill>
                <a:latin typeface="Candara"/>
              </a:rPr>
              <a:t> </a:t>
            </a:r>
            <a:r>
              <a:rPr lang="en-US" sz="2000" b="0" strike="noStrike" spc="-1" dirty="0" err="1">
                <a:solidFill>
                  <a:srgbClr val="073E87"/>
                </a:solidFill>
                <a:uFill>
                  <a:solidFill>
                    <a:srgbClr val="FFFFFF"/>
                  </a:solidFill>
                </a:uFill>
                <a:latin typeface="Candara"/>
              </a:rPr>
              <a:t>personnes</a:t>
            </a:r>
            <a:r>
              <a:rPr lang="en-US" sz="2000" b="0" strike="noStrike" spc="-1" dirty="0">
                <a:solidFill>
                  <a:srgbClr val="073E87"/>
                </a:solidFill>
                <a:uFill>
                  <a:solidFill>
                    <a:srgbClr val="FFFFFF"/>
                  </a:solidFill>
                </a:uFill>
                <a:latin typeface="Candara"/>
              </a:rPr>
              <a:t>. On attend le retour !!!</a:t>
            </a:r>
            <a:endParaRPr lang="en-US" sz="2400" b="0" strike="noStrike" spc="-1" dirty="0">
              <a:solidFill>
                <a:srgbClr val="073E87"/>
              </a:solidFill>
              <a:uFill>
                <a:solidFill>
                  <a:srgbClr val="FFFFFF"/>
                </a:solidFill>
              </a:uFill>
              <a:latin typeface="Candara"/>
            </a:endParaRPr>
          </a:p>
          <a:p>
            <a:pPr marL="274320" indent="-273960">
              <a:lnSpc>
                <a:spcPct val="100000"/>
              </a:lnSpc>
              <a:spcBef>
                <a:spcPts val="400"/>
              </a:spcBef>
              <a:buClr>
                <a:srgbClr val="31B6FD"/>
              </a:buClr>
              <a:buFont typeface="Symbol"/>
              <a:buChar char=""/>
            </a:pPr>
            <a:r>
              <a:rPr lang="en-US" sz="2000" b="0" strike="noStrike" spc="-1" dirty="0" err="1">
                <a:solidFill>
                  <a:srgbClr val="073E87"/>
                </a:solidFill>
                <a:uFill>
                  <a:solidFill>
                    <a:srgbClr val="FFFFFF"/>
                  </a:solidFill>
                </a:uFill>
                <a:latin typeface="Candara"/>
              </a:rPr>
              <a:t>Différence</a:t>
            </a:r>
            <a:r>
              <a:rPr lang="en-US" sz="2000" b="0" strike="noStrike" spc="-1" dirty="0">
                <a:solidFill>
                  <a:srgbClr val="073E87"/>
                </a:solidFill>
                <a:uFill>
                  <a:solidFill>
                    <a:srgbClr val="FFFFFF"/>
                  </a:solidFill>
                </a:uFill>
                <a:latin typeface="Candara"/>
              </a:rPr>
              <a:t> avec </a:t>
            </a:r>
            <a:r>
              <a:rPr lang="en-US" sz="2000" b="0" strike="noStrike" spc="-1" dirty="0" err="1">
                <a:solidFill>
                  <a:srgbClr val="073E87"/>
                </a:solidFill>
                <a:uFill>
                  <a:solidFill>
                    <a:srgbClr val="FFFFFF"/>
                  </a:solidFill>
                </a:uFill>
                <a:latin typeface="Candara"/>
              </a:rPr>
              <a:t>l’information</a:t>
            </a:r>
            <a:r>
              <a:rPr lang="en-US" sz="2000" b="0" strike="noStrike" spc="-1" dirty="0">
                <a:solidFill>
                  <a:srgbClr val="073E87"/>
                </a:solidFill>
                <a:uFill>
                  <a:solidFill>
                    <a:srgbClr val="FFFFFF"/>
                  </a:solidFill>
                </a:uFill>
                <a:latin typeface="Candara"/>
              </a:rPr>
              <a:t> qui </a:t>
            </a:r>
            <a:r>
              <a:rPr lang="en-US" sz="2000" b="0" strike="noStrike" spc="-1" dirty="0" err="1">
                <a:solidFill>
                  <a:srgbClr val="073E87"/>
                </a:solidFill>
                <a:uFill>
                  <a:solidFill>
                    <a:srgbClr val="FFFFFF"/>
                  </a:solidFill>
                </a:uFill>
                <a:latin typeface="Candara"/>
              </a:rPr>
              <a:t>est</a:t>
            </a:r>
            <a:r>
              <a:rPr lang="en-US" sz="2000" b="0" strike="noStrike" spc="-1" dirty="0">
                <a:solidFill>
                  <a:srgbClr val="073E87"/>
                </a:solidFill>
                <a:uFill>
                  <a:solidFill>
                    <a:srgbClr val="FFFFFF"/>
                  </a:solidFill>
                </a:uFill>
                <a:latin typeface="Candara"/>
              </a:rPr>
              <a:t> à </a:t>
            </a:r>
            <a:r>
              <a:rPr lang="en-US" sz="2000" b="0" strike="noStrike" spc="-1" dirty="0" err="1">
                <a:solidFill>
                  <a:srgbClr val="073E87"/>
                </a:solidFill>
                <a:uFill>
                  <a:solidFill>
                    <a:srgbClr val="FFFFFF"/>
                  </a:solidFill>
                </a:uFill>
                <a:latin typeface="Candara"/>
              </a:rPr>
              <a:t>sens</a:t>
            </a:r>
            <a:r>
              <a:rPr lang="en-US" sz="2000" b="0" strike="noStrike" spc="-1" dirty="0">
                <a:solidFill>
                  <a:srgbClr val="073E87"/>
                </a:solidFill>
                <a:uFill>
                  <a:solidFill>
                    <a:srgbClr val="FFFFFF"/>
                  </a:solidFill>
                </a:uFill>
                <a:latin typeface="Candara"/>
              </a:rPr>
              <a:t> unique. Elle </a:t>
            </a:r>
            <a:r>
              <a:rPr lang="en-US" sz="2000" b="0" strike="noStrike" spc="-1" dirty="0" err="1">
                <a:solidFill>
                  <a:srgbClr val="073E87"/>
                </a:solidFill>
                <a:uFill>
                  <a:solidFill>
                    <a:srgbClr val="FFFFFF"/>
                  </a:solidFill>
                </a:uFill>
                <a:latin typeface="Candara"/>
              </a:rPr>
              <a:t>n’attend</a:t>
            </a:r>
            <a:r>
              <a:rPr lang="en-US" sz="2000" b="0" strike="noStrike" spc="-1" dirty="0">
                <a:solidFill>
                  <a:srgbClr val="073E87"/>
                </a:solidFill>
                <a:uFill>
                  <a:solidFill>
                    <a:srgbClr val="FFFFFF"/>
                  </a:solidFill>
                </a:uFill>
                <a:latin typeface="Candara"/>
              </a:rPr>
              <a:t> pas de retour…</a:t>
            </a:r>
            <a:endParaRPr lang="en-US" sz="2400" b="0" strike="noStrike" spc="-1" dirty="0">
              <a:solidFill>
                <a:srgbClr val="073E87"/>
              </a:solidFill>
              <a:uFill>
                <a:solidFill>
                  <a:srgbClr val="FFFFFF"/>
                </a:solidFill>
              </a:uFill>
              <a:latin typeface="Candara"/>
            </a:endParaRPr>
          </a:p>
        </p:txBody>
      </p:sp>
      <p:pic>
        <p:nvPicPr>
          <p:cNvPr id="364" name="Espace réservé du contenu 7"/>
          <p:cNvPicPr/>
          <p:nvPr/>
        </p:nvPicPr>
        <p:blipFill>
          <a:blip r:embed="rId2" cstate="print"/>
          <a:stretch/>
        </p:blipFill>
        <p:spPr>
          <a:xfrm>
            <a:off x="1300680" y="3802680"/>
            <a:ext cx="9723240" cy="2655720"/>
          </a:xfrm>
          <a:prstGeom prst="rect">
            <a:avLst/>
          </a:prstGeom>
          <a:ln>
            <a:noFill/>
          </a:ln>
        </p:spPr>
      </p:pic>
      <p:sp>
        <p:nvSpPr>
          <p:cNvPr id="365" name="CustomShape 4"/>
          <p:cNvSpPr/>
          <p:nvPr/>
        </p:nvSpPr>
        <p:spPr>
          <a:xfrm>
            <a:off x="747000" y="1871640"/>
            <a:ext cx="682560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dirty="0">
                <a:solidFill>
                  <a:srgbClr val="052E65"/>
                </a:solidFill>
                <a:uFill>
                  <a:solidFill>
                    <a:srgbClr val="FFFFFF"/>
                  </a:solidFill>
                </a:uFill>
                <a:latin typeface="Candara"/>
              </a:rPr>
              <a:t>Questionnaire…</a:t>
            </a:r>
            <a:endParaRPr lang="fr-F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TextShape 1"/>
          <p:cNvSpPr txBox="1"/>
          <p:nvPr/>
        </p:nvSpPr>
        <p:spPr>
          <a:xfrm>
            <a:off x="609480" y="338400"/>
            <a:ext cx="10972440" cy="1252440"/>
          </a:xfrm>
          <a:prstGeom prst="rect">
            <a:avLst/>
          </a:prstGeom>
          <a:noFill/>
          <a:ln>
            <a:noFill/>
          </a:ln>
        </p:spPr>
        <p:txBody>
          <a:bodyPr anchor="ctr"/>
          <a:lstStyle/>
          <a:p>
            <a:pPr algn="ctr">
              <a:lnSpc>
                <a:spcPct val="100000"/>
              </a:lnSpc>
            </a:pPr>
            <a:r>
              <a:rPr lang="en-US" sz="4400" b="0" strike="noStrike" spc="-1">
                <a:solidFill>
                  <a:srgbClr val="052E65"/>
                </a:solidFill>
                <a:uFill>
                  <a:solidFill>
                    <a:srgbClr val="FFFFFF"/>
                  </a:solidFill>
                </a:uFill>
                <a:latin typeface="Candara"/>
              </a:rPr>
              <a:t>Mauvaise communication = Conflit</a:t>
            </a:r>
            <a:endParaRPr lang="en-US" sz="1800" b="0" strike="noStrike" spc="-1">
              <a:solidFill>
                <a:srgbClr val="000000"/>
              </a:solidFill>
              <a:uFill>
                <a:solidFill>
                  <a:srgbClr val="FFFFFF"/>
                </a:solidFill>
              </a:uFill>
              <a:latin typeface="Candara"/>
            </a:endParaRPr>
          </a:p>
        </p:txBody>
      </p:sp>
      <p:pic>
        <p:nvPicPr>
          <p:cNvPr id="367" name="Picture 2"/>
          <p:cNvPicPr/>
          <p:nvPr/>
        </p:nvPicPr>
        <p:blipFill>
          <a:blip r:embed="rId2" cstate="print"/>
          <a:stretch/>
        </p:blipFill>
        <p:spPr>
          <a:xfrm rot="4769400">
            <a:off x="925283" y="1399020"/>
            <a:ext cx="4011840" cy="4700520"/>
          </a:xfrm>
          <a:prstGeom prst="rect">
            <a:avLst/>
          </a:prstGeom>
          <a:ln>
            <a:noFill/>
          </a:ln>
        </p:spPr>
      </p:pic>
      <p:pic>
        <p:nvPicPr>
          <p:cNvPr id="368" name="Picture 6"/>
          <p:cNvPicPr/>
          <p:nvPr/>
        </p:nvPicPr>
        <p:blipFill>
          <a:blip r:embed="rId3" cstate="print"/>
          <a:stretch/>
        </p:blipFill>
        <p:spPr>
          <a:xfrm rot="5400000">
            <a:off x="6135840" y="1148760"/>
            <a:ext cx="4278600" cy="63698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e">
  <a:themeElements>
    <a:clrScheme name="Bas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TM03457444[[fn=Base]]</Template>
  <TotalTime>1235</TotalTime>
  <Words>4351</Words>
  <Application>Microsoft Office PowerPoint</Application>
  <PresentationFormat>Grand écran</PresentationFormat>
  <Paragraphs>504</Paragraphs>
  <Slides>45</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45</vt:i4>
      </vt:variant>
    </vt:vector>
  </HeadingPairs>
  <TitlesOfParts>
    <vt:vector size="54" baseType="lpstr">
      <vt:lpstr>Aharoni</vt:lpstr>
      <vt:lpstr>Arial</vt:lpstr>
      <vt:lpstr>Candara</vt:lpstr>
      <vt:lpstr>Corbel</vt:lpstr>
      <vt:lpstr>Symbol</vt:lpstr>
      <vt:lpstr>Times New Roman</vt:lpstr>
      <vt:lpstr>Verdana</vt:lpstr>
      <vt:lpstr>Wingdings</vt:lpstr>
      <vt:lpstr>Base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Pédagogique Alsh « La Planète Bleue »</dc:title>
  <dc:subject/>
  <dc:creator>Utilisateur Windows</dc:creator>
  <dc:description/>
  <cp:lastModifiedBy>Utilisateur</cp:lastModifiedBy>
  <cp:revision>92</cp:revision>
  <cp:lastPrinted>2022-08-24T09:33:33Z</cp:lastPrinted>
  <dcterms:created xsi:type="dcterms:W3CDTF">2019-07-17T15:05:53Z</dcterms:created>
  <dcterms:modified xsi:type="dcterms:W3CDTF">2022-09-06T10:19:47Z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48</vt:i4>
  </property>
</Properties>
</file>